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93" r:id="rId5"/>
    <p:sldMasterId id="2147483757" r:id="rId6"/>
  </p:sldMasterIdLst>
  <p:notesMasterIdLst>
    <p:notesMasterId r:id="rId27"/>
  </p:notesMasterIdLst>
  <p:sldIdLst>
    <p:sldId id="328" r:id="rId7"/>
    <p:sldId id="265" r:id="rId8"/>
    <p:sldId id="307" r:id="rId9"/>
    <p:sldId id="314" r:id="rId10"/>
    <p:sldId id="316" r:id="rId11"/>
    <p:sldId id="310" r:id="rId12"/>
    <p:sldId id="308" r:id="rId13"/>
    <p:sldId id="309" r:id="rId14"/>
    <p:sldId id="322" r:id="rId15"/>
    <p:sldId id="326" r:id="rId16"/>
    <p:sldId id="323" r:id="rId17"/>
    <p:sldId id="313" r:id="rId18"/>
    <p:sldId id="319" r:id="rId19"/>
    <p:sldId id="320" r:id="rId20"/>
    <p:sldId id="329" r:id="rId21"/>
    <p:sldId id="324" r:id="rId22"/>
    <p:sldId id="325" r:id="rId23"/>
    <p:sldId id="267" r:id="rId24"/>
    <p:sldId id="312" r:id="rId25"/>
    <p:sldId id="330" r:id="rId26"/>
  </p:sldIdLst>
  <p:sldSz cx="12192000" cy="6858000"/>
  <p:notesSz cx="6858000" cy="9144000"/>
  <p:embeddedFontLst>
    <p:embeddedFont>
      <p:font typeface="CaskaydiaCove NFM SemiBold" panose="02000009000000000000" pitchFamily="49" charset="0"/>
      <p:bold r:id="rId28"/>
      <p:boldItalic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Host Grotesk" panose="020B0504030402000203" pitchFamily="34" charset="0"/>
      <p:regular r:id="rId38"/>
      <p:bold r:id="rId39"/>
      <p:italic r:id="rId40"/>
      <p:boldItalic r:id="rId41"/>
    </p:embeddedFont>
    <p:embeddedFont>
      <p:font typeface="Segoe Sans Display Semibold" pitchFamily="2" charset="0"/>
      <p:bold r:id="rId42"/>
      <p:boldItalic r:id="rId43"/>
    </p:embeddedFont>
    <p:embeddedFont>
      <p:font typeface="Segoe Sans Text" pitchFamily="2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0"/>
      <p:bold r:id="rId40"/>
      <p:italic r:id="rId40"/>
      <p:boldItalic r:id="rId40"/>
    </p:embeddedFont>
    <p:embeddedFont>
      <p:font typeface="Segoe UI Light" panose="020B0502040204020203" pitchFamily="34" charset="0"/>
      <p:regular r:id="rId48"/>
      <p:italic r:id="rId49"/>
    </p:embeddedFont>
    <p:embeddedFont>
      <p:font typeface="Segoe UI Semibold" panose="020B0702040204020203" pitchFamily="34" charset="0"/>
      <p:bold r:id="rId50"/>
      <p:boldItalic r:id="rId51"/>
    </p:embeddedFont>
    <p:embeddedFont>
      <p:font typeface="Segoe UI Semilight" panose="020B0402040204020203" pitchFamily="34" charset="0"/>
      <p:regular r:id="rId52"/>
      <p:italic r:id="rId53"/>
    </p:embeddedFont>
    <p:embeddedFont>
      <p:font typeface="Segoe UI Variable Display Semib" pitchFamily="2" charset="0"/>
      <p:bold r:id="rId54"/>
    </p:embeddedFont>
    <p:embeddedFont>
      <p:font typeface="Segoe UI Variable Display Semibold" pitchFamily="2" charset="0"/>
      <p:bold r:id="rId5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BD5FB"/>
    <a:srgbClr val="E7E6E6"/>
    <a:srgbClr val="233837"/>
    <a:srgbClr val="F1F4D9"/>
    <a:srgbClr val="E26B45"/>
    <a:srgbClr val="83B95D"/>
    <a:srgbClr val="1A7051"/>
    <a:srgbClr val="EC167F"/>
    <a:srgbClr val="8C8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E0BC85-B022-4068-B0BF-7E003F59D6E0}" v="1437" dt="2025-05-20T13:59:20.128"/>
    <p1510:client id="{A3A6CAB6-E7BC-419A-B42A-238428516DD7}" v="42" dt="2025-05-20T08:01:18.328"/>
    <p1510:client id="{C081FC22-09E3-4EAE-9D78-0873C19E7BA0}" v="5" dt="2025-05-20T10:52:00.9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 autoAdjust="0"/>
    <p:restoredTop sz="87990" autoAdjust="0"/>
  </p:normalViewPr>
  <p:slideViewPr>
    <p:cSldViewPr snapToGrid="0">
      <p:cViewPr varScale="1">
        <p:scale>
          <a:sx n="126" d="100"/>
          <a:sy n="126" d="100"/>
        </p:scale>
        <p:origin x="90" y="5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12.fntdata"/><Relationship Id="rId21" Type="http://schemas.openxmlformats.org/officeDocument/2006/relationships/slide" Target="slides/slide15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2.fntdata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font" Target="fonts/font2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FD6F4-30C5-4CB1-A975-18B7A87285C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BF2F4-8A02-49D8-A834-353354D4AB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940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BF2F4-8A02-49D8-A834-353354D4AB5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887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4F176-F05D-4AF3-776E-104E86AFE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CC758B-4CF9-82EA-50D8-E89610FD5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69D432-A5A0-4954-3C94-E1BEB0A700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0A147-F64C-7245-26E5-9E71D3479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BF2F4-8A02-49D8-A834-353354D4AB5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2711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BF2F4-8A02-49D8-A834-353354D4AB5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584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5D1DA-2578-543E-241D-C1C45A503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681AB-9D53-EC7C-3700-B47A81F28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3048E9-F1B7-5D75-593E-E6865F5C8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6C873-A125-F3DE-B739-4ECF39EBC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BF2F4-8A02-49D8-A834-353354D4AB5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0469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8473A-5997-D60A-6922-866D4BE65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E0ACD5-1F95-12DD-787C-0A21E1F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2E0C3-BA97-0F39-76B2-55B5FF85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A2026-D8A2-165D-0220-33924A280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AB1D3-8AB9-44F4-83F1-D179400657C3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479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BF2F4-8A02-49D8-A834-353354D4AB5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701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3.sv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1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6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6.jpe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6.jpe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6.jpe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6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6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6.jpeg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1.svg"/><Relationship Id="rId2" Type="http://schemas.openxmlformats.org/officeDocument/2006/relationships/image" Target="../media/image1.png"/><Relationship Id="rId16" Type="http://schemas.openxmlformats.org/officeDocument/2006/relationships/image" Target="../media/image8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83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8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81.svg"/><Relationship Id="rId2" Type="http://schemas.openxmlformats.org/officeDocument/2006/relationships/image" Target="../media/image1.png"/><Relationship Id="rId16" Type="http://schemas.openxmlformats.org/officeDocument/2006/relationships/image" Target="../media/image8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svg"/><Relationship Id="rId11" Type="http://schemas.openxmlformats.org/officeDocument/2006/relationships/image" Target="../media/image10.svg"/><Relationship Id="rId5" Type="http://schemas.openxmlformats.org/officeDocument/2006/relationships/image" Target="../media/image2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83.png"/><Relationship Id="rId4" Type="http://schemas.openxmlformats.org/officeDocument/2006/relationships/image" Target="../media/image5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svg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83.png"/><Relationship Id="rId2" Type="http://schemas.openxmlformats.org/officeDocument/2006/relationships/image" Target="../media/image1.png"/><Relationship Id="rId16" Type="http://schemas.openxmlformats.org/officeDocument/2006/relationships/image" Target="../media/image8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81.svg"/><Relationship Id="rId10" Type="http://schemas.openxmlformats.org/officeDocument/2006/relationships/image" Target="../media/image11.png"/><Relationship Id="rId4" Type="http://schemas.openxmlformats.org/officeDocument/2006/relationships/image" Target="../media/image5.svg"/><Relationship Id="rId9" Type="http://schemas.openxmlformats.org/officeDocument/2006/relationships/image" Target="../media/image10.svg"/><Relationship Id="rId14" Type="http://schemas.openxmlformats.org/officeDocument/2006/relationships/image" Target="../media/image8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FFE6ECF4-36D6-2CD4-D884-BEA2CF4C7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E266E921-9C70-26FF-76FE-59E32E4C0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934450" y="0"/>
            <a:ext cx="3257550" cy="4410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4" name="Gráfico 53">
            <a:extLst>
              <a:ext uri="{FF2B5EF4-FFF2-40B4-BE49-F238E27FC236}">
                <a16:creationId xmlns:a16="http://schemas.microsoft.com/office/drawing/2014/main" id="{353ED861-1627-ECD0-D632-DA45AA8869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4028" y="742577"/>
            <a:ext cx="3088323" cy="3088323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CDF338B-A0E7-ECBE-261A-5B2095E2E0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990" y="3458780"/>
            <a:ext cx="4410198" cy="489844"/>
          </a:xfrm>
          <a:prstGeom prst="roundRect">
            <a:avLst>
              <a:gd name="adj" fmla="val 40044"/>
            </a:avLst>
          </a:prstGeo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latin typeface="Host Grotesk" panose="020B0504030402000203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Nombre y Apellidos Speaker</a:t>
            </a:r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5D28F949-3234-7C1B-C3A0-E464E79978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990" y="1211042"/>
            <a:ext cx="7326348" cy="1861680"/>
          </a:xfrm>
        </p:spPr>
        <p:txBody>
          <a:bodyPr>
            <a:noAutofit/>
          </a:bodyPr>
          <a:lstStyle>
            <a:lvl1pPr>
              <a:defRPr sz="4000" b="0">
                <a:solidFill>
                  <a:schemeClr val="tx2"/>
                </a:solidFill>
                <a:latin typeface="Host Grotesk" panose="020B0504030402000203" pitchFamily="34" charset="0"/>
                <a:ea typeface="Merriweather 120pt ExtraBold" pitchFamily="2" charset="0"/>
                <a:cs typeface="Merriweather 120pt ExtraBold" pitchFamily="2" charset="0"/>
              </a:defRPr>
            </a:lvl1pPr>
          </a:lstStyle>
          <a:p>
            <a:r>
              <a:rPr lang="es-ES" dirty="0"/>
              <a:t>Escriba aquí el título principal de la sesión. Escriba aquí el título principal de la sesión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F3A7AE-D498-4C4C-D9FB-4D6F59FC80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409" y="15321"/>
            <a:ext cx="5905292" cy="1181058"/>
          </a:xfrm>
          <a:prstGeom prst="rect">
            <a:avLst/>
          </a:prstGeom>
        </p:spPr>
      </p:pic>
      <p:sp>
        <p:nvSpPr>
          <p:cNvPr id="62" name="Marcador de posición de imagen 61">
            <a:extLst>
              <a:ext uri="{FF2B5EF4-FFF2-40B4-BE49-F238E27FC236}">
                <a16:creationId xmlns:a16="http://schemas.microsoft.com/office/drawing/2014/main" id="{44F1649D-4C2D-CD12-6707-DB25F8EB0C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 hasCustomPrompt="1"/>
          </p:nvPr>
        </p:nvSpPr>
        <p:spPr>
          <a:xfrm>
            <a:off x="8934450" y="0"/>
            <a:ext cx="3257550" cy="4410930"/>
          </a:xfrm>
          <a:noFill/>
        </p:spPr>
        <p:txBody>
          <a:bodyPr/>
          <a:lstStyle>
            <a:lvl1pPr>
              <a:defRPr>
                <a:latin typeface="Host Grotesk" panose="020B0504030402000203" pitchFamily="34" charset="0"/>
              </a:defRPr>
            </a:lvl1pPr>
          </a:lstStyle>
          <a:p>
            <a:r>
              <a:rPr lang="es-ES" dirty="0"/>
              <a:t>Inserte aquí su foto</a:t>
            </a:r>
          </a:p>
        </p:txBody>
      </p:sp>
      <p:pic>
        <p:nvPicPr>
          <p:cNvPr id="6" name="Imagen 5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E1E78786-DCE9-B9EE-F975-9CD233263A0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513658" y="5269708"/>
            <a:ext cx="1457598" cy="1457598"/>
          </a:xfrm>
          <a:prstGeom prst="rect">
            <a:avLst/>
          </a:prstGeom>
        </p:spPr>
      </p:pic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6E1921A1-B639-3C5A-D976-BD965416FAA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63935" y="5615624"/>
            <a:ext cx="765766" cy="765766"/>
          </a:xfrm>
          <a:prstGeom prst="rect">
            <a:avLst/>
          </a:prstGeom>
        </p:spPr>
      </p:pic>
      <p:pic>
        <p:nvPicPr>
          <p:cNvPr id="8" name="Imagen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51F3B62-C8DA-3762-71A0-5716A690EFA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218019" y="4477130"/>
            <a:ext cx="1457598" cy="145759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AD11E12-4089-94E3-99FA-641C419CFFD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9642" y="4943905"/>
            <a:ext cx="1805631" cy="52404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31E8B690-9F0F-01E5-F174-88D6416E451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6010" y="5120629"/>
            <a:ext cx="1755756" cy="175575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7404B08F-D300-0987-B73E-3E1593E00CC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03851" y="5085607"/>
            <a:ext cx="2040075" cy="2406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E546602-7870-E92C-B502-67D3E21A4279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</p:spTree>
    <p:extLst>
      <p:ext uri="{BB962C8B-B14F-4D97-AF65-F5344CB8AC3E}">
        <p14:creationId xmlns:p14="http://schemas.microsoft.com/office/powerpoint/2010/main" val="2285054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3C4560FB-345E-5AE1-CF85-C5E1F7A7F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D1EFD1B-F6A2-E441-C023-53CD8A25AB08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428C429-3E9E-C719-4148-4EED64E3B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" y="0"/>
            <a:ext cx="3632396" cy="7264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D3A79F-10A2-4A16-7C2B-D81A0C1E5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3824" y="927378"/>
            <a:ext cx="6884352" cy="687388"/>
          </a:xfrm>
        </p:spPr>
        <p:txBody>
          <a:bodyPr anchor="ctr" anchorCtr="0">
            <a:noAutofit/>
          </a:bodyPr>
          <a:lstStyle>
            <a:lvl1pPr algn="ctr"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69069BA3-4278-460D-9CAA-E541B0D5A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3824" y="1615957"/>
            <a:ext cx="6884352" cy="42148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Introduzca subtítulo</a:t>
            </a:r>
          </a:p>
        </p:txBody>
      </p:sp>
      <p:sp>
        <p:nvSpPr>
          <p:cNvPr id="4" name="Marcador de texto 21">
            <a:extLst>
              <a:ext uri="{FF2B5EF4-FFF2-40B4-BE49-F238E27FC236}">
                <a16:creationId xmlns:a16="http://schemas.microsoft.com/office/drawing/2014/main" id="{F341AD21-162B-4F18-D09E-3153966801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53824" y="2394492"/>
            <a:ext cx="6884352" cy="3536130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4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aquí para introducir un resumen, texto o conclusiones de interés sobre su sesión o para añadir la información que desee. Haga clic aquí para introducir un resumen, texto o conclusiones de interés sobre su sesión o para añadir la información que desee. Haga clic aquí para introducir un resumen, texto o conclusiones de interés sobre su sesión o para añadir la información que desee. Haga clic aquí para introducir un resumen, texto o conclusiones de interés sobre su sesión o para añadir la información que desee. Haga clic aquí para introducir un resumen, texto o conclusiones de interés sobre su sesión o para añadir la información que desee.</a:t>
            </a:r>
          </a:p>
        </p:txBody>
      </p:sp>
    </p:spTree>
    <p:extLst>
      <p:ext uri="{BB962C8B-B14F-4D97-AF65-F5344CB8AC3E}">
        <p14:creationId xmlns:p14="http://schemas.microsoft.com/office/powerpoint/2010/main" val="264823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ería de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0BF3315-A4F0-C538-5949-A40A255649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77965" y="738187"/>
            <a:ext cx="1794148" cy="1794148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5" name="Marcador de posición de imagen 5">
            <a:extLst>
              <a:ext uri="{FF2B5EF4-FFF2-40B4-BE49-F238E27FC236}">
                <a16:creationId xmlns:a16="http://schemas.microsoft.com/office/drawing/2014/main" id="{DCD7FF6C-9732-DD9E-D240-CD70C4892D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4702" y="1695449"/>
            <a:ext cx="1906898" cy="1906898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6" name="Marcador de posición de imagen 5">
            <a:extLst>
              <a:ext uri="{FF2B5EF4-FFF2-40B4-BE49-F238E27FC236}">
                <a16:creationId xmlns:a16="http://schemas.microsoft.com/office/drawing/2014/main" id="{66E4668F-C4F3-F2FB-A6D1-1ED793D328B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53940" y="3969374"/>
            <a:ext cx="1541735" cy="1541735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7" name="Marcador de posición de imagen 5">
            <a:extLst>
              <a:ext uri="{FF2B5EF4-FFF2-40B4-BE49-F238E27FC236}">
                <a16:creationId xmlns:a16="http://schemas.microsoft.com/office/drawing/2014/main" id="{91F7B722-6258-FAA5-F1E6-2189D9FCB9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32100" y="3390898"/>
            <a:ext cx="2243139" cy="2243139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CC57877E-5733-EAC6-50F5-F10195C235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7336" y="1596749"/>
            <a:ext cx="2243139" cy="2243139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9" name="Marcador de posición de imagen 5">
            <a:extLst>
              <a:ext uri="{FF2B5EF4-FFF2-40B4-BE49-F238E27FC236}">
                <a16:creationId xmlns:a16="http://schemas.microsoft.com/office/drawing/2014/main" id="{E766345B-5E75-481D-9CC1-196592E06E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54827" y="4364177"/>
            <a:ext cx="927111" cy="927111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20" name="Marcador de posición de imagen 5">
            <a:extLst>
              <a:ext uri="{FF2B5EF4-FFF2-40B4-BE49-F238E27FC236}">
                <a16:creationId xmlns:a16="http://schemas.microsoft.com/office/drawing/2014/main" id="{59111324-D9C3-BE8F-2E01-6EF2263C54F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0538" y="1038224"/>
            <a:ext cx="1967512" cy="1967512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21" name="Marcador de posición de imagen 5">
            <a:extLst>
              <a:ext uri="{FF2B5EF4-FFF2-40B4-BE49-F238E27FC236}">
                <a16:creationId xmlns:a16="http://schemas.microsoft.com/office/drawing/2014/main" id="{E78698B2-0205-7315-1BAA-E04ECCA8344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75179" y="4137147"/>
            <a:ext cx="1967512" cy="1967512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A87C9A-0E2A-3662-7347-5A7200D779A9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E18AD10-9DEC-8175-AAF0-D17D076B72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99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ería de imágene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550" y="1024576"/>
            <a:ext cx="4376420" cy="1864674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s-ES" dirty="0"/>
              <a:t>Introduzca un titular para presentar esta pequeña galería de imágenes </a:t>
            </a:r>
          </a:p>
        </p:txBody>
      </p:sp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E72A64BB-027C-76E6-71CC-CF0A5B5DA3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4550" y="3082290"/>
            <a:ext cx="4376420" cy="302196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4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aquí para añadir texto que pueda describir o acompañar a la galería de imágenes que se encuentra a su izquierda. Haga clic aquí para añadir texto que pueda describir o acompañar a la galería de imágenes que se encuentra a su izquierda. Haga clic aquí para añadir texto que pueda describir o acompañar a la galería de imágenes que se encuentra a su izquierda.</a:t>
            </a:r>
          </a:p>
        </p:txBody>
      </p:sp>
      <p:sp>
        <p:nvSpPr>
          <p:cNvPr id="17" name="Marcador de posición de imagen 5">
            <a:extLst>
              <a:ext uri="{FF2B5EF4-FFF2-40B4-BE49-F238E27FC236}">
                <a16:creationId xmlns:a16="http://schemas.microsoft.com/office/drawing/2014/main" id="{668F68E9-72A1-EE81-715E-D401067906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0409" y="802587"/>
            <a:ext cx="3773968" cy="2901478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DE27A89B-E7E2-1848-950F-3912E04FC0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40767" y="2979038"/>
            <a:ext cx="2702106" cy="2676317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B48817C9-A51F-94FF-DE77-9ADED55E04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52707" y="4227454"/>
            <a:ext cx="1705762" cy="1127864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6CA1F7E-52FE-1894-DF17-898B89F3453B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5644E7-167F-4BC2-6516-DAD06BFFD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02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97751A7-FE36-1985-421C-9A732A69C711}"/>
              </a:ext>
            </a:extLst>
          </p:cNvPr>
          <p:cNvSpPr>
            <a:spLocks/>
          </p:cNvSpPr>
          <p:nvPr userDrawn="1"/>
        </p:nvSpPr>
        <p:spPr>
          <a:xfrm>
            <a:off x="3886427" y="778983"/>
            <a:ext cx="4319905" cy="4874983"/>
          </a:xfrm>
          <a:prstGeom prst="roundRect">
            <a:avLst>
              <a:gd name="adj" fmla="val 4024"/>
            </a:avLst>
          </a:prstGeom>
          <a:solidFill>
            <a:schemeClr val="accent3"/>
          </a:solidFill>
          <a:ln w="19050"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4FDAAFA7-2230-875F-F65D-5960945AA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6427" y="1904134"/>
            <a:ext cx="4319905" cy="2448799"/>
          </a:xfrm>
          <a:prstGeom prst="rect">
            <a:avLst/>
          </a:prstGeom>
          <a:noFill/>
          <a:ln w="19050">
            <a:noFill/>
          </a:ln>
        </p:spPr>
        <p:txBody>
          <a:bodyPr wrap="square" lIns="180000" tIns="180000" rIns="180000" bIns="180000" anchor="ctr" anchorCtr="0">
            <a:noAutofit/>
          </a:bodyPr>
          <a:lstStyle>
            <a:lvl1pPr marL="0" indent="0" algn="ctr">
              <a:spcBef>
                <a:spcPts val="9000"/>
              </a:spcBef>
              <a:buNone/>
              <a:defRPr sz="1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Aquí puede añadir una cita relacionada con cualquier tema que haya dicho una persona conocida. Abajo puede añadir su foto y sus datos. Arriba puede añadir un logotipo. 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38F76600-3BBE-E245-7E99-3457948A5E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15216" y="1057073"/>
            <a:ext cx="2331792" cy="590900"/>
          </a:xfrm>
          <a:prstGeom prst="round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s-ES" dirty="0"/>
              <a:t>Logo empresa</a:t>
            </a:r>
          </a:p>
        </p:txBody>
      </p:sp>
      <p:sp>
        <p:nvSpPr>
          <p:cNvPr id="26" name="Marcador de posición de imagen 21">
            <a:extLst>
              <a:ext uri="{FF2B5EF4-FFF2-40B4-BE49-F238E27FC236}">
                <a16:creationId xmlns:a16="http://schemas.microsoft.com/office/drawing/2014/main" id="{D7F788E0-A1B4-A77E-C1F5-AFA920D1AF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6747" y="4605271"/>
            <a:ext cx="839879" cy="839879"/>
          </a:xfrm>
          <a:prstGeom prst="ellipse">
            <a:avLst/>
          </a:prstGeom>
          <a:solidFill>
            <a:schemeClr val="bg2"/>
          </a:solidFill>
        </p:spPr>
        <p:txBody>
          <a:bodyPr lIns="36000" tIns="36000" rIns="36000" bIns="36000">
            <a:no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 dirty="0"/>
              <a:t>Foto persona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99F0100A-20AE-4968-1568-A3859BF004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4004" y="4668502"/>
            <a:ext cx="2957455" cy="37044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s-ES" dirty="0"/>
              <a:t>Nombre y Apellidos</a:t>
            </a:r>
          </a:p>
        </p:txBody>
      </p:sp>
      <p:sp>
        <p:nvSpPr>
          <p:cNvPr id="29" name="Marcador de texto 27">
            <a:extLst>
              <a:ext uri="{FF2B5EF4-FFF2-40B4-BE49-F238E27FC236}">
                <a16:creationId xmlns:a16="http://schemas.microsoft.com/office/drawing/2014/main" id="{12DB08C0-60DE-DC1E-F9A6-2388E18C3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4003" y="5036692"/>
            <a:ext cx="2957455" cy="34551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s-ES" dirty="0"/>
              <a:t>Cargo o información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A072B2-68E5-D840-EB8D-FF4708FA3392}"/>
              </a:ext>
            </a:extLst>
          </p:cNvPr>
          <p:cNvSpPr txBox="1"/>
          <p:nvPr userDrawn="1"/>
        </p:nvSpPr>
        <p:spPr>
          <a:xfrm>
            <a:off x="6966733" y="788298"/>
            <a:ext cx="1088063" cy="18466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s-ES" sz="12000" dirty="0">
                <a:solidFill>
                  <a:schemeClr val="accent2"/>
                </a:solidFill>
                <a:latin typeface="Aptos" panose="020B0004020202020204" pitchFamily="34" charset="0"/>
              </a:rPr>
              <a:t>‘‘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4C0C89-CB66-5607-754C-B050EAD3FCC9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2D19991-5DFE-DD43-DEDE-E360F4D39B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13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cy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BC10A0AE-B4EF-C0E0-08B5-FEB6A3B61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BE4ABBA-EEDA-3D0D-8094-1B12DF0D1264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5ED5EF4-455D-8D2F-D388-552BF1A406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" y="0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72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E87E8F7F-BACF-5AF4-47AC-00BAEF60E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B2D9CE9-43E2-7D2D-6E23-A2CE6090DB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409" y="15321"/>
            <a:ext cx="5905292" cy="1181058"/>
          </a:xfrm>
          <a:prstGeom prst="rect">
            <a:avLst/>
          </a:prstGeom>
        </p:spPr>
      </p:pic>
      <p:pic>
        <p:nvPicPr>
          <p:cNvPr id="5" name="Imagen 4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94EF7A2E-F5F8-8B25-567F-6BD9669F4E0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13658" y="5269708"/>
            <a:ext cx="1457598" cy="1457598"/>
          </a:xfrm>
          <a:prstGeom prst="rect">
            <a:avLst/>
          </a:prstGeom>
        </p:spPr>
      </p:pic>
      <p:pic>
        <p:nvPicPr>
          <p:cNvPr id="10" name="Imagen 9" descr="Logotipo&#10;&#10;El contenido generado por IA puede ser incorrecto.">
            <a:extLst>
              <a:ext uri="{FF2B5EF4-FFF2-40B4-BE49-F238E27FC236}">
                <a16:creationId xmlns:a16="http://schemas.microsoft.com/office/drawing/2014/main" id="{FC8E2650-26A7-A7EB-E05F-BC32B6ACEFD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63935" y="5615624"/>
            <a:ext cx="765766" cy="765766"/>
          </a:xfrm>
          <a:prstGeom prst="rect">
            <a:avLst/>
          </a:prstGeom>
        </p:spPr>
      </p:pic>
      <p:pic>
        <p:nvPicPr>
          <p:cNvPr id="11" name="Imagen 10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A78F3416-80FB-BE41-55A6-12E5A87F464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18019" y="4477130"/>
            <a:ext cx="1457598" cy="145759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C6BC5772-BF22-DA41-1668-6C3FB9A5EEF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9642" y="4943905"/>
            <a:ext cx="1805631" cy="524048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5B76F235-0C25-C0F3-3D86-13C7D64087B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46010" y="5120629"/>
            <a:ext cx="1755756" cy="175575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84AE14-5CA0-666A-F35C-E1BEE07871D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03851" y="5085607"/>
            <a:ext cx="2040075" cy="24064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61DA04A-0023-0A79-D6FE-277961837390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E8C653BD-8081-0C18-329E-8227A4F4E1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5295" y="1694197"/>
            <a:ext cx="2579956" cy="34654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" dirty="0"/>
              <a:t>Cuenta de LinkedIn</a:t>
            </a:r>
          </a:p>
        </p:txBody>
      </p:sp>
      <p:sp>
        <p:nvSpPr>
          <p:cNvPr id="43" name="Marcador de texto 41">
            <a:extLst>
              <a:ext uri="{FF2B5EF4-FFF2-40B4-BE49-F238E27FC236}">
                <a16:creationId xmlns:a16="http://schemas.microsoft.com/office/drawing/2014/main" id="{2AFC7771-815A-DA02-6D16-4EECA7AA93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0818" y="3710066"/>
            <a:ext cx="4369473" cy="34654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" dirty="0"/>
              <a:t>Otra información de contacto útil</a:t>
            </a:r>
          </a:p>
        </p:txBody>
      </p:sp>
      <p:sp>
        <p:nvSpPr>
          <p:cNvPr id="24" name="Marcador de texto 41">
            <a:extLst>
              <a:ext uri="{FF2B5EF4-FFF2-40B4-BE49-F238E27FC236}">
                <a16:creationId xmlns:a16="http://schemas.microsoft.com/office/drawing/2014/main" id="{391DC310-A405-C5AC-A291-62B420DD28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6636" y="2194065"/>
            <a:ext cx="2579956" cy="34654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" dirty="0"/>
              <a:t>Cuenta de Instagram</a:t>
            </a:r>
          </a:p>
        </p:txBody>
      </p:sp>
      <p:sp>
        <p:nvSpPr>
          <p:cNvPr id="27" name="Marcador de texto 41">
            <a:extLst>
              <a:ext uri="{FF2B5EF4-FFF2-40B4-BE49-F238E27FC236}">
                <a16:creationId xmlns:a16="http://schemas.microsoft.com/office/drawing/2014/main" id="{84C8DC29-FB5C-CC13-8134-2839865D82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5295" y="2697158"/>
            <a:ext cx="2579956" cy="34654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" dirty="0"/>
              <a:t>Cuenta de YouTube</a:t>
            </a:r>
          </a:p>
        </p:txBody>
      </p:sp>
      <p:sp>
        <p:nvSpPr>
          <p:cNvPr id="30" name="Marcador de texto 41">
            <a:extLst>
              <a:ext uri="{FF2B5EF4-FFF2-40B4-BE49-F238E27FC236}">
                <a16:creationId xmlns:a16="http://schemas.microsoft.com/office/drawing/2014/main" id="{28C8D570-6704-7C2F-1DEE-4D5B781D5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6636" y="3202594"/>
            <a:ext cx="4358272" cy="34654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" dirty="0"/>
              <a:t>Correo electrónico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A4840F-8F22-55C2-0BB4-DDAABF86E6E8}"/>
              </a:ext>
            </a:extLst>
          </p:cNvPr>
          <p:cNvSpPr txBox="1"/>
          <p:nvPr userDrawn="1"/>
        </p:nvSpPr>
        <p:spPr>
          <a:xfrm>
            <a:off x="527344" y="2153069"/>
            <a:ext cx="5286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tx2"/>
                </a:solidFill>
                <a:latin typeface="+mj-lt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921162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6393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99627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36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907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42B51EFD-D375-4295-AE9A-64F7B7A018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CDF338B-A0E7-ECBE-261A-5B2095E2E0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870" y="3471159"/>
            <a:ext cx="3552491" cy="489844"/>
          </a:xfrm>
          <a:prstGeom prst="roundRect">
            <a:avLst>
              <a:gd name="adj" fmla="val 40044"/>
            </a:avLst>
          </a:prstGeo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latin typeface="Host Grotesk" panose="020B0504030402000203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Nombre y Apellidos Speaker</a:t>
            </a:r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5D28F949-3234-7C1B-C3A0-E464E79978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989" y="1211042"/>
            <a:ext cx="7210549" cy="1861680"/>
          </a:xfrm>
        </p:spPr>
        <p:txBody>
          <a:bodyPr>
            <a:noAutofit/>
          </a:bodyPr>
          <a:lstStyle>
            <a:lvl1pPr>
              <a:defRPr sz="4000" b="0">
                <a:solidFill>
                  <a:schemeClr val="tx2"/>
                </a:solidFill>
                <a:latin typeface="Host Grotesk" panose="020B0504030402000203" pitchFamily="34" charset="0"/>
                <a:ea typeface="Merriweather 120pt ExtraBold" pitchFamily="2" charset="0"/>
                <a:cs typeface="Merriweather 120pt ExtraBold" pitchFamily="2" charset="0"/>
              </a:defRPr>
            </a:lvl1pPr>
          </a:lstStyle>
          <a:p>
            <a:r>
              <a:rPr lang="es-ES" dirty="0"/>
              <a:t>Escriba aquí el título principal de la sesión. Escriba aquí el título principal de la sesión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F3A7AE-D498-4C4C-D9FB-4D6F59FC80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409" y="15321"/>
            <a:ext cx="5905292" cy="1181058"/>
          </a:xfrm>
          <a:prstGeom prst="rect">
            <a:avLst/>
          </a:prstGeom>
        </p:spPr>
      </p:pic>
      <p:pic>
        <p:nvPicPr>
          <p:cNvPr id="11" name="Imagen 10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68AC747-7649-369B-0B30-9A3042F07B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513658" y="5269708"/>
            <a:ext cx="1457598" cy="1457598"/>
          </a:xfrm>
          <a:prstGeom prst="rect">
            <a:avLst/>
          </a:prstGeom>
        </p:spPr>
      </p:pic>
      <p:pic>
        <p:nvPicPr>
          <p:cNvPr id="13" name="Imagen 12" descr="Logotipo&#10;&#10;El contenido generado por IA puede ser incorrecto.">
            <a:extLst>
              <a:ext uri="{FF2B5EF4-FFF2-40B4-BE49-F238E27FC236}">
                <a16:creationId xmlns:a16="http://schemas.microsoft.com/office/drawing/2014/main" id="{F0AA0B6B-1150-CEBE-B683-38B211C42E6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63935" y="5615624"/>
            <a:ext cx="765766" cy="765766"/>
          </a:xfrm>
          <a:prstGeom prst="rect">
            <a:avLst/>
          </a:prstGeom>
        </p:spPr>
      </p:pic>
      <p:pic>
        <p:nvPicPr>
          <p:cNvPr id="22" name="Imagen 2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E1C2499C-9FB2-0D68-87E6-E10305C4D78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18019" y="4477130"/>
            <a:ext cx="1457598" cy="1457598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201079B7-2743-3642-9159-A7D0F3485AF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9642" y="4943905"/>
            <a:ext cx="1805631" cy="524048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84D3837F-5843-5A45-8258-25CFFF9E732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46010" y="5120629"/>
            <a:ext cx="1755756" cy="1755756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5F7057C5-B369-B43E-0ECB-76DFB81769E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03851" y="5085607"/>
            <a:ext cx="2040075" cy="240645"/>
          </a:xfrm>
          <a:prstGeom prst="rect">
            <a:avLst/>
          </a:prstGeo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E266E921-9C70-26FF-76FE-59E32E4C0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201274" y="0"/>
            <a:ext cx="1990725" cy="4410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360B1D-7347-779A-EECC-DE2C2607E8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048273" y="0"/>
            <a:ext cx="1990725" cy="4410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A677250-8FBC-0FFC-F1F7-B89DB336638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33097" y="1431344"/>
            <a:ext cx="1421075" cy="1421075"/>
          </a:xfrm>
          <a:prstGeom prst="rect">
            <a:avLst/>
          </a:prstGeom>
        </p:spPr>
      </p:pic>
      <p:sp>
        <p:nvSpPr>
          <p:cNvPr id="8" name="Marcador de posición de imagen 61">
            <a:extLst>
              <a:ext uri="{FF2B5EF4-FFF2-40B4-BE49-F238E27FC236}">
                <a16:creationId xmlns:a16="http://schemas.microsoft.com/office/drawing/2014/main" id="{C48A2B3D-4AFD-CDB2-43A1-3364AEB47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>
            <p:ph type="pic" sz="quarter" idx="16" hasCustomPrompt="1"/>
          </p:nvPr>
        </p:nvSpPr>
        <p:spPr>
          <a:xfrm>
            <a:off x="8048273" y="0"/>
            <a:ext cx="1990725" cy="4410930"/>
          </a:xfrm>
          <a:noFill/>
        </p:spPr>
        <p:txBody>
          <a:bodyPr/>
          <a:lstStyle>
            <a:lvl1pPr>
              <a:defRPr>
                <a:latin typeface="Host Grotesk" panose="020B0504030402000203" pitchFamily="34" charset="0"/>
              </a:defRPr>
            </a:lvl1pPr>
          </a:lstStyle>
          <a:p>
            <a:r>
              <a:rPr lang="es-ES" dirty="0"/>
              <a:t>Inserte aquí su foto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257A6A2-7895-3D4D-7C70-F54A30B71E8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29201" y="1431343"/>
            <a:ext cx="1421075" cy="1421075"/>
          </a:xfrm>
          <a:prstGeom prst="rect">
            <a:avLst/>
          </a:prstGeom>
        </p:spPr>
      </p:pic>
      <p:sp>
        <p:nvSpPr>
          <p:cNvPr id="62" name="Marcador de posición de imagen 61">
            <a:extLst>
              <a:ext uri="{FF2B5EF4-FFF2-40B4-BE49-F238E27FC236}">
                <a16:creationId xmlns:a16="http://schemas.microsoft.com/office/drawing/2014/main" id="{44F1649D-4C2D-CD12-6707-DB25F8EB0C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 hasCustomPrompt="1"/>
          </p:nvPr>
        </p:nvSpPr>
        <p:spPr>
          <a:xfrm>
            <a:off x="10201274" y="0"/>
            <a:ext cx="1990725" cy="4410930"/>
          </a:xfrm>
          <a:noFill/>
        </p:spPr>
        <p:txBody>
          <a:bodyPr/>
          <a:lstStyle>
            <a:lvl1pPr>
              <a:defRPr>
                <a:latin typeface="Host Grotesk" panose="020B0504030402000203" pitchFamily="34" charset="0"/>
              </a:defRPr>
            </a:lvl1pPr>
          </a:lstStyle>
          <a:p>
            <a:r>
              <a:rPr lang="es-ES" dirty="0"/>
              <a:t>Inserte aquí su foto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4F1F6013-73D5-2C60-2476-AE4DD64E5E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7047" y="3471159"/>
            <a:ext cx="3552491" cy="489844"/>
          </a:xfrm>
          <a:prstGeom prst="roundRect">
            <a:avLst>
              <a:gd name="adj" fmla="val 40044"/>
            </a:avLst>
          </a:prstGeo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latin typeface="Host Grotesk" panose="020B0504030402000203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Nombre y Apellidos Speaker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0D9259-BA56-D20D-849F-25F425EDA113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</p:spTree>
    <p:extLst>
      <p:ext uri="{BB962C8B-B14F-4D97-AF65-F5344CB8AC3E}">
        <p14:creationId xmlns:p14="http://schemas.microsoft.com/office/powerpoint/2010/main" val="3056484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413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21292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148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0138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5541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576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670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5525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30355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6040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gradFill flip="none" rotWithShape="1">
          <a:gsLst>
            <a:gs pos="0">
              <a:srgbClr val="1A7051"/>
            </a:gs>
            <a:gs pos="100000">
              <a:srgbClr val="438C55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C80A4FA8-1176-161A-DF20-4BB5F8B35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2266001"/>
            <a:ext cx="3048000" cy="16478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BB8D241-4D8C-FB27-63E0-385F38E3FF9E}"/>
              </a:ext>
            </a:extLst>
          </p:cNvPr>
          <p:cNvSpPr txBox="1"/>
          <p:nvPr userDrawn="1"/>
        </p:nvSpPr>
        <p:spPr>
          <a:xfrm>
            <a:off x="2664165" y="673723"/>
            <a:ext cx="7068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2"/>
                </a:solidFill>
              </a:rPr>
              <a:t>PATROCINADO POR</a:t>
            </a:r>
          </a:p>
        </p:txBody>
      </p:sp>
      <p:pic>
        <p:nvPicPr>
          <p:cNvPr id="12" name="Imagen 11" descr="Un letrero verde con letras blancas&#10;&#10;El contenido generado por IA puede ser incorrecto.">
            <a:extLst>
              <a:ext uri="{FF2B5EF4-FFF2-40B4-BE49-F238E27FC236}">
                <a16:creationId xmlns:a16="http://schemas.microsoft.com/office/drawing/2014/main" id="{EFB82C37-3ADA-2CC0-12BE-AA5BFD883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798219"/>
            <a:ext cx="12192000" cy="20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811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3390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7073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4896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2413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27606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10273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1859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5447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50746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718307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6470F9A4-0E98-EB69-0896-9CF979F91B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4EB9DEA-7944-C213-BA1F-575DE1B3CBA3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8694CEF3-231B-3D55-BA03-515FF3033E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" y="0"/>
            <a:ext cx="3632396" cy="7264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ACA1C1-0B4F-8711-2C90-2D9C5C3630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69331" y="1495431"/>
            <a:ext cx="7653338" cy="23860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s-ES" dirty="0"/>
              <a:t>Haz clic para escribir un mensaje de impacto para la audiencia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1FB6A7-7FA8-313A-A28C-F5E8EA818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69331" y="3881444"/>
            <a:ext cx="7653338" cy="125474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añadir un texto complementario al mensaje</a:t>
            </a:r>
          </a:p>
        </p:txBody>
      </p:sp>
    </p:spTree>
    <p:extLst>
      <p:ext uri="{BB962C8B-B14F-4D97-AF65-F5344CB8AC3E}">
        <p14:creationId xmlns:p14="http://schemas.microsoft.com/office/powerpoint/2010/main" val="3630715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88264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1110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76829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6311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8911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44871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10752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9797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8978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608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8738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030A8F-0DA9-E725-4B85-F16A8B9F64C1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222B98C-DED9-894C-8FDE-29F2195E19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951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02763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442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351731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60651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96050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62157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olorful hexagons&#10;&#10;AI-generated content may be incorrect.">
            <a:extLst>
              <a:ext uri="{FF2B5EF4-FFF2-40B4-BE49-F238E27FC236}">
                <a16:creationId xmlns:a16="http://schemas.microsoft.com/office/drawing/2014/main" id="{C459F199-2A2D-6CE7-FD4F-C67A96274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9165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4184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78" b="10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3838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5343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8738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DA1738A-1ADF-EDCB-872F-D6E0F89A51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CA881D4-4976-64CF-C8F7-BCF9FB9F9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14463"/>
            <a:ext cx="10576901" cy="455453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46A8F62-0275-B7BB-2900-886623054412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</p:spTree>
    <p:extLst>
      <p:ext uri="{BB962C8B-B14F-4D97-AF65-F5344CB8AC3E}">
        <p14:creationId xmlns:p14="http://schemas.microsoft.com/office/powerpoint/2010/main" val="25221985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859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945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16x9 background live shapes">
            <a:extLst>
              <a:ext uri="{FF2B5EF4-FFF2-40B4-BE49-F238E27FC236}">
                <a16:creationId xmlns:a16="http://schemas.microsoft.com/office/drawing/2014/main" id="{C0E15311-C9BE-C867-A356-3D78F9853C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2"/>
            <a:chOff x="7823983" y="0"/>
            <a:chExt cx="22756845" cy="12801600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EFC71651-07AF-DD6D-8D6B-20B26425B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ACC43FF-8C74-FA5C-69B4-85A567733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EF4850A3-8A2F-8B93-468C-0100C31EB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BAA8">
                    <a:lumMod val="75000"/>
                    <a:lumOff val="25000"/>
                    <a:alpha val="45000"/>
                  </a:srgbClr>
                </a:gs>
                <a:gs pos="44000">
                  <a:srgbClr val="CBCCCA">
                    <a:alpha val="45000"/>
                  </a:srgbClr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7664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16x9 background live shapes">
            <a:extLst>
              <a:ext uri="{FF2B5EF4-FFF2-40B4-BE49-F238E27FC236}">
                <a16:creationId xmlns:a16="http://schemas.microsoft.com/office/drawing/2014/main" id="{2C9F669A-A2E3-13A8-CF6F-878DBA275EA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0B41CE57-799E-5170-BE26-9C2C5EC57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EC80F5-20C7-6914-1D71-23CBD1BEF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6FAD1995-E9C3-6803-E792-A4B29ABB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FCE4C">
                    <a:alpha val="35000"/>
                  </a:srgbClr>
                </a:gs>
                <a:gs pos="45000">
                  <a:srgbClr val="41AFA1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19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16x9 background live shapes">
            <a:extLst>
              <a:ext uri="{FF2B5EF4-FFF2-40B4-BE49-F238E27FC236}">
                <a16:creationId xmlns:a16="http://schemas.microsoft.com/office/drawing/2014/main" id="{701B9F81-D668-8FC3-113F-F8E72862127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69B2D4A8-DEF8-AC9C-C93D-613F4D10C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E170B6-641B-0C89-09A4-5A8372632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43352A4B-C89E-A9B3-F717-BDDC685AB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0">
                  <a:srgbClr val="F65567">
                    <a:alpha val="33000"/>
                  </a:srgbClr>
                </a:gs>
                <a:gs pos="58000">
                  <a:srgbClr val="238CD9">
                    <a:alpha val="33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587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16x9 background live shapes">
            <a:extLst>
              <a:ext uri="{FF2B5EF4-FFF2-40B4-BE49-F238E27FC236}">
                <a16:creationId xmlns:a16="http://schemas.microsoft.com/office/drawing/2014/main" id="{A5D90BAF-4418-AE99-EDEB-EA7D5C9210F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12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6DCBF5A5-3B47-2DE4-FE52-7FC6C9B4C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C6E3DB-3082-7071-2E58-009660DC1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E4A822BB-508E-BB29-85CA-BCAD53D70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600"/>
            </a:xfrm>
            <a:prstGeom prst="rect">
              <a:avLst/>
            </a:prstGeom>
            <a:gradFill flip="none" rotWithShape="1">
              <a:gsLst>
                <a:gs pos="58000">
                  <a:srgbClr val="CA6CCD">
                    <a:alpha val="33000"/>
                  </a:srgbClr>
                </a:gs>
                <a:gs pos="0">
                  <a:srgbClr val="FF7F62">
                    <a:alpha val="33000"/>
                    <a:lumMod val="10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3479" tIns="58783" rIns="73479" bIns="587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4790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16x9 background live shapes">
            <a:extLst>
              <a:ext uri="{FF2B5EF4-FFF2-40B4-BE49-F238E27FC236}">
                <a16:creationId xmlns:a16="http://schemas.microsoft.com/office/drawing/2014/main" id="{F471B4C8-749E-132F-7130-CF7608FCEE1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7823983" y="0"/>
            <a:chExt cx="22756845" cy="12801600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F6B93EEB-A93D-108F-E45A-83D58E746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0"/>
              <a:ext cx="22756845" cy="128016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5A433E-5152-221F-A9CC-34181115C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7823983" y="0"/>
              <a:ext cx="22756845" cy="12801600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F6619842-DA6B-14EB-A137-6942BBC4B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823983" y="12"/>
              <a:ext cx="22756845" cy="12801588"/>
            </a:xfrm>
            <a:prstGeom prst="rect">
              <a:avLst/>
            </a:prstGeom>
            <a:gradFill flip="none" rotWithShape="1">
              <a:gsLst>
                <a:gs pos="60000">
                  <a:srgbClr val="DCEDE8">
                    <a:alpha val="60000"/>
                  </a:srgbClr>
                </a:gs>
                <a:gs pos="0">
                  <a:srgbClr val="FFF1CC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952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16x9 background live shapes">
            <a:extLst>
              <a:ext uri="{FF2B5EF4-FFF2-40B4-BE49-F238E27FC236}">
                <a16:creationId xmlns:a16="http://schemas.microsoft.com/office/drawing/2014/main" id="{015E8758-8AD5-33E3-7075-9EBD7214B0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D750F67A-569C-CBA2-940A-441C138F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42E5D0F-EA15-A97B-1246-F92FD64DC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D236A9-3859-42A3-96A9-00BF164F3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667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16x9 background live shapes">
            <a:extLst>
              <a:ext uri="{FF2B5EF4-FFF2-40B4-BE49-F238E27FC236}">
                <a16:creationId xmlns:a16="http://schemas.microsoft.com/office/drawing/2014/main" id="{1D5E2B0A-A131-90A3-4F11-AEABD73BD52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008856"/>
            <a:ext cx="1534583" cy="863263"/>
            <a:chOff x="0" y="-1402736"/>
            <a:chExt cx="1918074" cy="1078992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A4930299-6198-1641-57F1-13DF5C95B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6"/>
              <a:ext cx="1918074" cy="107899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76" tIns="146302" rIns="182876" bIns="14630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>
                <a:solidFill>
                  <a:srgbClr val="091F2C"/>
                </a:solidFill>
                <a:latin typeface="Segoe UI Variable Display Semibold" pitchFamily="2" charset="0"/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505751D-42F3-B0A8-8024-1FC682FB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2009" r="20372" b="40594"/>
            <a:stretch/>
          </p:blipFill>
          <p:spPr>
            <a:xfrm>
              <a:off x="0" y="-1402736"/>
              <a:ext cx="1918074" cy="1078992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68724290-E668-3407-D417-8E84F4D1B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-1402735"/>
              <a:ext cx="1918074" cy="1078991"/>
            </a:xfrm>
            <a:prstGeom prst="rect">
              <a:avLst/>
            </a:prstGeom>
            <a:gradFill flip="none" rotWithShape="1">
              <a:gsLst>
                <a:gs pos="0">
                  <a:srgbClr val="FFF8E5">
                    <a:alpha val="60000"/>
                  </a:srgbClr>
                </a:gs>
                <a:gs pos="6000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3746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00" b="0" i="0" u="none" strike="noStrike" cap="none" spc="0" normalizeH="0" baseline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105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1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eme 1 dark 16x9 background live shapes">
            <a:extLst>
              <a:ext uri="{FF2B5EF4-FFF2-40B4-BE49-F238E27FC236}">
                <a16:creationId xmlns:a16="http://schemas.microsoft.com/office/drawing/2014/main" id="{D6DDA62B-58BD-05FE-12D1-C1AC0D002AB1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411480" y="4576565"/>
            <a:chExt cx="2743200" cy="1545336"/>
          </a:xfrm>
        </p:grpSpPr>
        <p:sp>
          <p:nvSpPr>
            <p:cNvPr id="3" name="Rectangle 2">
              <a:hlinkClick r:id="" action="ppaction://noaction"/>
              <a:extLst>
                <a:ext uri="{FF2B5EF4-FFF2-40B4-BE49-F238E27FC236}">
                  <a16:creationId xmlns:a16="http://schemas.microsoft.com/office/drawing/2014/main" id="{D0557860-6A8F-8E52-A580-098D8C0E2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91C0E"/>
                </a:gs>
                <a:gs pos="44000">
                  <a:srgbClr val="000000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7E1C8F-4FB3-EACE-501C-D6337A818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411480" y="4576565"/>
              <a:ext cx="2743200" cy="1545336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22E67220-0F09-59F1-152B-DC326AC2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4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0">
                  <a:srgbClr val="391C0E">
                    <a:alpha val="65000"/>
                  </a:srgbClr>
                </a:gs>
                <a:gs pos="44000">
                  <a:srgbClr val="000000">
                    <a:alpha val="6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97026AB2-1E06-161E-9F1E-5628C6DF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632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texto e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8738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B7A1EA3-9C1C-7F2C-528E-32B21279854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0025" y="1469232"/>
            <a:ext cx="3529823" cy="46743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Inserte una imagen aquí</a:t>
            </a:r>
          </a:p>
        </p:txBody>
      </p:sp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E72A64BB-027C-76E6-71CC-CF0A5B5DA3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1469232"/>
            <a:ext cx="6653214" cy="46743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s-ES" dirty="0"/>
              <a:t>Haga clic aquí para añadir texto que pueda describir o acompañar a la imagen de la derecha.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11D1E3-48ED-FC1D-33A8-665605B0E3EC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0B09782-F323-99C4-B220-F04CB230B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945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Theme 2 dark 16x9 background live shapes">
            <a:extLst>
              <a:ext uri="{FF2B5EF4-FFF2-40B4-BE49-F238E27FC236}">
                <a16:creationId xmlns:a16="http://schemas.microsoft.com/office/drawing/2014/main" id="{E6FC3824-0482-F354-39BA-F28FAA2CFE62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3246120" y="4576565"/>
            <a:chExt cx="2743200" cy="1545336"/>
          </a:xfrm>
        </p:grpSpPr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B6B5AAEB-982A-222D-1493-9AAD902AE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/>
                </a:gs>
                <a:gs pos="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4D29B3-CB57-0B92-6545-BBA4A16F8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3246120" y="4576565"/>
              <a:ext cx="2743200" cy="1545336"/>
            </a:xfrm>
            <a:prstGeom prst="rect">
              <a:avLst/>
            </a:prstGeom>
          </p:spPr>
        </p:pic>
        <p:sp>
          <p:nvSpPr>
            <p:cNvPr id="9" name="Rectangle 8">
              <a:hlinkClick r:id="" action="ppaction://noaction"/>
              <a:extLst>
                <a:ext uri="{FF2B5EF4-FFF2-40B4-BE49-F238E27FC236}">
                  <a16:creationId xmlns:a16="http://schemas.microsoft.com/office/drawing/2014/main" id="{AACE6C2F-447A-F29B-C7D4-58B5A6B07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4612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112D31">
                    <a:alpha val="75000"/>
                  </a:srgbClr>
                </a:gs>
                <a:gs pos="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7025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3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 descr="Theme 3 dark 16x9 background live shapes">
            <a:extLst>
              <a:ext uri="{FF2B5EF4-FFF2-40B4-BE49-F238E27FC236}">
                <a16:creationId xmlns:a16="http://schemas.microsoft.com/office/drawing/2014/main" id="{17DE4D58-1C9F-4418-F0C2-8D6420E9DA4E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6080760" y="4576565"/>
            <a:chExt cx="2743200" cy="1545336"/>
          </a:xfrm>
        </p:grpSpPr>
        <p:sp>
          <p:nvSpPr>
            <p:cNvPr id="11" name="Rectangle 10">
              <a:hlinkClick r:id="" action="ppaction://noaction"/>
              <a:extLst>
                <a:ext uri="{FF2B5EF4-FFF2-40B4-BE49-F238E27FC236}">
                  <a16:creationId xmlns:a16="http://schemas.microsoft.com/office/drawing/2014/main" id="{577586E1-5D84-AE6F-C22E-B0F1CE28D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/>
                </a:gs>
                <a:gs pos="50000">
                  <a:srgbClr val="15223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EF63A3-FE56-5736-4DA6-9247DC87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6080760" y="4576565"/>
              <a:ext cx="2743200" cy="1545336"/>
            </a:xfrm>
            <a:prstGeom prst="rect">
              <a:avLst/>
            </a:prstGeom>
          </p:spPr>
        </p:pic>
        <p:sp>
          <p:nvSpPr>
            <p:cNvPr id="13" name="Rectangle 12">
              <a:hlinkClick r:id="" action="ppaction://noaction"/>
              <a:extLst>
                <a:ext uri="{FF2B5EF4-FFF2-40B4-BE49-F238E27FC236}">
                  <a16:creationId xmlns:a16="http://schemas.microsoft.com/office/drawing/2014/main" id="{F018CB8D-10F0-B1D7-4E76-6C1BD76B3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80760" y="4576565"/>
              <a:ext cx="2743200" cy="1545336"/>
            </a:xfrm>
            <a:prstGeom prst="rect">
              <a:avLst/>
            </a:prstGeom>
            <a:gradFill>
              <a:gsLst>
                <a:gs pos="0">
                  <a:srgbClr val="381239">
                    <a:alpha val="75000"/>
                  </a:srgbClr>
                </a:gs>
                <a:gs pos="50000">
                  <a:srgbClr val="152237">
                    <a:alpha val="75000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005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4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 descr="Theme 4 dark 16x9 background live shapes">
            <a:extLst>
              <a:ext uri="{FF2B5EF4-FFF2-40B4-BE49-F238E27FC236}">
                <a16:creationId xmlns:a16="http://schemas.microsoft.com/office/drawing/2014/main" id="{534EA82C-75C4-B456-BD21-8C86BF5EE3EA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8915400" y="4576565"/>
            <a:chExt cx="2743200" cy="1545336"/>
          </a:xfrm>
        </p:grpSpPr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231D00E5-270B-B7C1-FF89-254D54FB0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/>
                </a:gs>
                <a:gs pos="0">
                  <a:srgbClr val="391317"/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879650E-33E6-A499-D887-2835B4287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8915400" y="4576565"/>
              <a:ext cx="2743200" cy="1545336"/>
            </a:xfrm>
            <a:prstGeom prst="rect">
              <a:avLst/>
            </a:prstGeom>
          </p:spPr>
        </p:pic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19002412-C0F3-6202-431A-F24977214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5400" y="4576565"/>
              <a:ext cx="2743200" cy="1545336"/>
            </a:xfrm>
            <a:prstGeom prst="rect">
              <a:avLst/>
            </a:prstGeom>
            <a:gradFill>
              <a:gsLst>
                <a:gs pos="50000">
                  <a:srgbClr val="381239">
                    <a:alpha val="75000"/>
                  </a:srgbClr>
                </a:gs>
                <a:gs pos="0">
                  <a:srgbClr val="391317">
                    <a:alpha val="74902"/>
                  </a:srgbClr>
                </a:gs>
              </a:gsLst>
              <a:lin ang="135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448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5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 descr="Theme 5 dark 16x9 background live shapes">
            <a:extLst>
              <a:ext uri="{FF2B5EF4-FFF2-40B4-BE49-F238E27FC236}">
                <a16:creationId xmlns:a16="http://schemas.microsoft.com/office/drawing/2014/main" id="{63511831-2637-2FFE-2068-D93FDC6EC595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1750040" y="4576565"/>
            <a:chExt cx="2743200" cy="1545336"/>
          </a:xfrm>
        </p:grpSpPr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556471A8-1A82-0134-D11B-CFF29F6CE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12D31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716BA33-B837-9E45-BEB2-1EAA90A0C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1750040" y="4576565"/>
              <a:ext cx="2743200" cy="1545336"/>
            </a:xfrm>
            <a:prstGeom prst="rect">
              <a:avLst/>
            </a:prstGeom>
          </p:spPr>
        </p:pic>
        <p:sp>
          <p:nvSpPr>
            <p:cNvPr id="21" name="Rectangle 20">
              <a:hlinkClick r:id="" action="ppaction://noaction"/>
              <a:extLst>
                <a:ext uri="{FF2B5EF4-FFF2-40B4-BE49-F238E27FC236}">
                  <a16:creationId xmlns:a16="http://schemas.microsoft.com/office/drawing/2014/main" id="{25C503EC-1321-007C-F7A6-504699B7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004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12D31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170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6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 descr="Theme 6 dark 16x9 background live shapes">
            <a:extLst>
              <a:ext uri="{FF2B5EF4-FFF2-40B4-BE49-F238E27FC236}">
                <a16:creationId xmlns:a16="http://schemas.microsoft.com/office/drawing/2014/main" id="{5BC17DD9-E7D8-9FE0-2E0C-B69480790AF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4584680" y="4576565"/>
            <a:chExt cx="2743200" cy="1545336"/>
          </a:xfrm>
        </p:grpSpPr>
        <p:sp>
          <p:nvSpPr>
            <p:cNvPr id="23" name="Rectangle 22">
              <a:hlinkClick r:id="" action="ppaction://noaction"/>
              <a:extLst>
                <a:ext uri="{FF2B5EF4-FFF2-40B4-BE49-F238E27FC236}">
                  <a16:creationId xmlns:a16="http://schemas.microsoft.com/office/drawing/2014/main" id="{A73C26E8-907A-8482-98E4-6C2C3E813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152237"/>
                </a:gs>
                <a:gs pos="0">
                  <a:srgbClr val="391317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D3C924-FABE-BFAC-ED39-F1D3ECC41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4584680" y="4576565"/>
              <a:ext cx="2743200" cy="1545336"/>
            </a:xfrm>
            <a:prstGeom prst="rect">
              <a:avLst/>
            </a:prstGeom>
          </p:spPr>
        </p:pic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C66BEE61-A440-1E3E-D1CB-10F6682B2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468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152237">
                    <a:alpha val="75000"/>
                  </a:srgbClr>
                </a:gs>
                <a:gs pos="0">
                  <a:srgbClr val="391317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177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7 - Dark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 descr="Theme 7 dark 16x9 background live shapes">
            <a:extLst>
              <a:ext uri="{FF2B5EF4-FFF2-40B4-BE49-F238E27FC236}">
                <a16:creationId xmlns:a16="http://schemas.microsoft.com/office/drawing/2014/main" id="{0FE7BC74-1531-B3F6-C81C-592426F03E10}"/>
              </a:ext>
            </a:extLst>
          </p:cNvPr>
          <p:cNvGrpSpPr/>
          <p:nvPr userDrawn="1"/>
        </p:nvGrpSpPr>
        <p:grpSpPr>
          <a:xfrm>
            <a:off x="0" y="-1008856"/>
            <a:ext cx="1536237" cy="865414"/>
            <a:chOff x="17419320" y="4576565"/>
            <a:chExt cx="2743200" cy="1545336"/>
          </a:xfrm>
        </p:grpSpPr>
        <p:sp>
          <p:nvSpPr>
            <p:cNvPr id="27" name="Rectangle 26">
              <a:hlinkClick r:id="" action="ppaction://noaction"/>
              <a:extLst>
                <a:ext uri="{FF2B5EF4-FFF2-40B4-BE49-F238E27FC236}">
                  <a16:creationId xmlns:a16="http://schemas.microsoft.com/office/drawing/2014/main" id="{754F9A5F-EE53-79DF-4625-43321E06B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>
              <a:gsLst>
                <a:gs pos="60000">
                  <a:srgbClr val="391317"/>
                </a:gs>
                <a:gs pos="0">
                  <a:srgbClr val="3F2D0D"/>
                </a:gs>
              </a:gsLst>
              <a:lin ang="135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7996735-F58D-E02B-8A95-6FD606B70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13" t="4260" r="20414" b="45739"/>
            <a:stretch/>
          </p:blipFill>
          <p:spPr>
            <a:xfrm>
              <a:off x="17419320" y="4576565"/>
              <a:ext cx="2743200" cy="1545336"/>
            </a:xfrm>
            <a:prstGeom prst="rect">
              <a:avLst/>
            </a:prstGeom>
          </p:spPr>
        </p:pic>
        <p:sp>
          <p:nvSpPr>
            <p:cNvPr id="29" name="Rectangle 28">
              <a:hlinkClick r:id="" action="ppaction://noaction"/>
              <a:extLst>
                <a:ext uri="{FF2B5EF4-FFF2-40B4-BE49-F238E27FC236}">
                  <a16:creationId xmlns:a16="http://schemas.microsoft.com/office/drawing/2014/main" id="{7BBFA962-E065-1748-364E-137D67491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19320" y="4576565"/>
              <a:ext cx="2743200" cy="1545336"/>
            </a:xfrm>
            <a:prstGeom prst="rect">
              <a:avLst/>
            </a:prstGeom>
            <a:gradFill flip="none" rotWithShape="1">
              <a:gsLst>
                <a:gs pos="60000">
                  <a:srgbClr val="391317">
                    <a:alpha val="75000"/>
                  </a:srgbClr>
                </a:gs>
                <a:gs pos="0">
                  <a:srgbClr val="3F2D0D">
                    <a:alpha val="75000"/>
                  </a:srgbClr>
                </a:gs>
              </a:gsLst>
              <a:lin ang="135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74667" fontAlgn="base">
                <a:spcBef>
                  <a:spcPct val="0"/>
                </a:spcBef>
                <a:spcAft>
                  <a:spcPct val="0"/>
                </a:spcAft>
              </a:pPr>
              <a:endParaRPr lang="en-US" sz="500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2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62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61305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856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FFE6ECF4-36D6-2CD4-D884-BEA2CF4C7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E266E921-9C70-26FF-76FE-59E32E4C0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934450" y="0"/>
            <a:ext cx="3257550" cy="4410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4" name="Gráfico 53">
            <a:extLst>
              <a:ext uri="{FF2B5EF4-FFF2-40B4-BE49-F238E27FC236}">
                <a16:creationId xmlns:a16="http://schemas.microsoft.com/office/drawing/2014/main" id="{353ED861-1627-ECD0-D632-DA45AA8869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4028" y="742577"/>
            <a:ext cx="3088323" cy="3088323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CDF338B-A0E7-ECBE-261A-5B2095E2E0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990" y="3458780"/>
            <a:ext cx="4410198" cy="489844"/>
          </a:xfrm>
          <a:prstGeom prst="roundRect">
            <a:avLst>
              <a:gd name="adj" fmla="val 40044"/>
            </a:avLst>
          </a:prstGeo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latin typeface="Host Grotesk" panose="020B0504030402000203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Nombre y Apellidos Speaker</a:t>
            </a:r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5D28F949-3234-7C1B-C3A0-E464E79978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990" y="1211042"/>
            <a:ext cx="7326348" cy="1861680"/>
          </a:xfrm>
        </p:spPr>
        <p:txBody>
          <a:bodyPr>
            <a:noAutofit/>
          </a:bodyPr>
          <a:lstStyle>
            <a:lvl1pPr>
              <a:defRPr sz="4000" b="0">
                <a:solidFill>
                  <a:schemeClr val="tx2"/>
                </a:solidFill>
                <a:latin typeface="Host Grotesk" panose="020B0504030402000203" pitchFamily="34" charset="0"/>
                <a:ea typeface="Merriweather 120pt ExtraBold" pitchFamily="2" charset="0"/>
                <a:cs typeface="Merriweather 120pt ExtraBold" pitchFamily="2" charset="0"/>
              </a:defRPr>
            </a:lvl1pPr>
          </a:lstStyle>
          <a:p>
            <a:r>
              <a:rPr lang="es-ES" dirty="0"/>
              <a:t>Escriba aquí el título principal de la sesión. Escriba aquí el título principal de la sesión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F3A7AE-D498-4C4C-D9FB-4D6F59FC80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409" y="15321"/>
            <a:ext cx="5905292" cy="1181058"/>
          </a:xfrm>
          <a:prstGeom prst="rect">
            <a:avLst/>
          </a:prstGeom>
        </p:spPr>
      </p:pic>
      <p:sp>
        <p:nvSpPr>
          <p:cNvPr id="62" name="Marcador de posición de imagen 61">
            <a:extLst>
              <a:ext uri="{FF2B5EF4-FFF2-40B4-BE49-F238E27FC236}">
                <a16:creationId xmlns:a16="http://schemas.microsoft.com/office/drawing/2014/main" id="{44F1649D-4C2D-CD12-6707-DB25F8EB0C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 hasCustomPrompt="1"/>
          </p:nvPr>
        </p:nvSpPr>
        <p:spPr>
          <a:xfrm>
            <a:off x="8934450" y="0"/>
            <a:ext cx="3257550" cy="4410930"/>
          </a:xfrm>
          <a:noFill/>
        </p:spPr>
        <p:txBody>
          <a:bodyPr/>
          <a:lstStyle>
            <a:lvl1pPr>
              <a:defRPr>
                <a:latin typeface="Host Grotesk" panose="020B0504030402000203" pitchFamily="34" charset="0"/>
              </a:defRPr>
            </a:lvl1pPr>
          </a:lstStyle>
          <a:p>
            <a:r>
              <a:rPr lang="es-ES" dirty="0"/>
              <a:t>Inserte aquí su foto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546602-7870-E92C-B502-67D3E21A4279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6" name="Imagen 5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A92B3406-9E94-5A57-6440-5BECE0F3C55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751511" y="5325236"/>
            <a:ext cx="1229997" cy="1229997"/>
          </a:xfrm>
          <a:prstGeom prst="rect">
            <a:avLst/>
          </a:prstGeom>
        </p:spPr>
      </p:pic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FAF8DA3D-D304-C70E-4D6F-ADCAD5E2153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02135" y="5617138"/>
            <a:ext cx="646193" cy="646193"/>
          </a:xfrm>
          <a:prstGeom prst="rect">
            <a:avLst/>
          </a:prstGeom>
        </p:spPr>
      </p:pic>
      <p:pic>
        <p:nvPicPr>
          <p:cNvPr id="8" name="Imagen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6A000F4-B439-ECD3-29D1-B30290921DC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003531" y="4425593"/>
            <a:ext cx="1229997" cy="122999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8E02865-E628-8F64-EC10-FE1B9D2D84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60933" y="4819482"/>
            <a:ext cx="1523685" cy="442219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F3E0149F-BE47-A421-15E4-10696645CB8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56155" y="5199435"/>
            <a:ext cx="1481599" cy="148159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6BAFD99-D3F2-D1C2-E194-8486EE0D122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3528" y="4894545"/>
            <a:ext cx="2476227" cy="292093"/>
          </a:xfrm>
          <a:prstGeom prst="rect">
            <a:avLst/>
          </a:prstGeom>
        </p:spPr>
      </p:pic>
      <p:pic>
        <p:nvPicPr>
          <p:cNvPr id="20" name="Gráfico 4">
            <a:extLst>
              <a:ext uri="{FF2B5EF4-FFF2-40B4-BE49-F238E27FC236}">
                <a16:creationId xmlns:a16="http://schemas.microsoft.com/office/drawing/2014/main" id="{9423BFDC-F0D1-C3B9-0F98-873CE2034CB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69099" y="5505007"/>
            <a:ext cx="1160605" cy="870454"/>
          </a:xfrm>
          <a:prstGeom prst="rect">
            <a:avLst/>
          </a:prstGeom>
        </p:spPr>
      </p:pic>
      <p:pic>
        <p:nvPicPr>
          <p:cNvPr id="5" name="Imagen 4" descr="Imagen que contiene Calendario&#10;&#10;El contenido generado por IA puede ser incorrecto.">
            <a:extLst>
              <a:ext uri="{FF2B5EF4-FFF2-40B4-BE49-F238E27FC236}">
                <a16:creationId xmlns:a16="http://schemas.microsoft.com/office/drawing/2014/main" id="{418A49B9-6D34-55CB-4CBE-9726D853C47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061049" y="5706549"/>
            <a:ext cx="653689" cy="651600"/>
          </a:xfrm>
          <a:prstGeom prst="rect">
            <a:avLst/>
          </a:prstGeom>
        </p:spPr>
      </p:pic>
      <p:pic>
        <p:nvPicPr>
          <p:cNvPr id="18" name="Imagen 17" descr="Imagen en blanco y negro de un reloj&#10;&#10;El contenido generado por IA puede ser incorrecto.">
            <a:extLst>
              <a:ext uri="{FF2B5EF4-FFF2-40B4-BE49-F238E27FC236}">
                <a16:creationId xmlns:a16="http://schemas.microsoft.com/office/drawing/2014/main" id="{39A334CA-EB37-895C-FF00-5289315FCED7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929460" y="4529621"/>
            <a:ext cx="876524" cy="10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63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8738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3FFBAB-7F08-168B-B436-8E814D4CB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950"/>
            <a:ext cx="10515600" cy="429101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6BA9030-06EF-BE73-C75F-8894A885F6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3705"/>
            <a:ext cx="10515600" cy="42148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Introduzca subtítulo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B4C05C-978D-F86F-1D73-44AB13F7B238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EC9C443-27D9-37CD-4901-FA9890116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73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s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42B51EFD-D375-4295-AE9A-64F7B7A018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CDF338B-A0E7-ECBE-261A-5B2095E2E0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870" y="3471159"/>
            <a:ext cx="3552491" cy="489844"/>
          </a:xfrm>
          <a:prstGeom prst="roundRect">
            <a:avLst>
              <a:gd name="adj" fmla="val 40044"/>
            </a:avLst>
          </a:prstGeo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latin typeface="Host Grotesk" panose="020B0504030402000203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Nombre y Apellidos Speaker</a:t>
            </a:r>
          </a:p>
        </p:txBody>
      </p:sp>
      <p:sp>
        <p:nvSpPr>
          <p:cNvPr id="16" name="Título 15">
            <a:extLst>
              <a:ext uri="{FF2B5EF4-FFF2-40B4-BE49-F238E27FC236}">
                <a16:creationId xmlns:a16="http://schemas.microsoft.com/office/drawing/2014/main" id="{5D28F949-3234-7C1B-C3A0-E464E799789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989" y="1211042"/>
            <a:ext cx="7210549" cy="1861680"/>
          </a:xfrm>
        </p:spPr>
        <p:txBody>
          <a:bodyPr>
            <a:noAutofit/>
          </a:bodyPr>
          <a:lstStyle>
            <a:lvl1pPr>
              <a:defRPr sz="4000" b="0">
                <a:solidFill>
                  <a:schemeClr val="tx2"/>
                </a:solidFill>
                <a:latin typeface="Host Grotesk" panose="020B0504030402000203" pitchFamily="34" charset="0"/>
                <a:ea typeface="Merriweather 120pt ExtraBold" pitchFamily="2" charset="0"/>
                <a:cs typeface="Merriweather 120pt ExtraBold" pitchFamily="2" charset="0"/>
              </a:defRPr>
            </a:lvl1pPr>
          </a:lstStyle>
          <a:p>
            <a:r>
              <a:rPr lang="es-ES" dirty="0"/>
              <a:t>Escriba aquí el título principal de la sesión. Escriba aquí el título principal de la sesión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5F3A7AE-D498-4C4C-D9FB-4D6F59FC80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409" y="15321"/>
            <a:ext cx="5905292" cy="1181058"/>
          </a:xfrm>
          <a:prstGeom prst="rect">
            <a:avLst/>
          </a:prstGeo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E266E921-9C70-26FF-76FE-59E32E4C0B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0201274" y="0"/>
            <a:ext cx="1990725" cy="4410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360B1D-7347-779A-EECC-DE2C2607E8D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048273" y="0"/>
            <a:ext cx="1990725" cy="4410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A677250-8FBC-0FFC-F1F7-B89DB336638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3097" y="1431344"/>
            <a:ext cx="1421075" cy="1421075"/>
          </a:xfrm>
          <a:prstGeom prst="rect">
            <a:avLst/>
          </a:prstGeom>
        </p:spPr>
      </p:pic>
      <p:sp>
        <p:nvSpPr>
          <p:cNvPr id="8" name="Marcador de posición de imagen 61">
            <a:extLst>
              <a:ext uri="{FF2B5EF4-FFF2-40B4-BE49-F238E27FC236}">
                <a16:creationId xmlns:a16="http://schemas.microsoft.com/office/drawing/2014/main" id="{C48A2B3D-4AFD-CDB2-43A1-3364AEB478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>
            <p:ph type="pic" sz="quarter" idx="16" hasCustomPrompt="1"/>
          </p:nvPr>
        </p:nvSpPr>
        <p:spPr>
          <a:xfrm>
            <a:off x="8048273" y="0"/>
            <a:ext cx="1990725" cy="4410930"/>
          </a:xfrm>
          <a:noFill/>
        </p:spPr>
        <p:txBody>
          <a:bodyPr/>
          <a:lstStyle>
            <a:lvl1pPr>
              <a:defRPr>
                <a:latin typeface="Host Grotesk" panose="020B0504030402000203" pitchFamily="34" charset="0"/>
              </a:defRPr>
            </a:lvl1pPr>
          </a:lstStyle>
          <a:p>
            <a:r>
              <a:rPr lang="es-ES" dirty="0"/>
              <a:t>Inserte aquí su foto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9257A6A2-7895-3D4D-7C70-F54A30B71E8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9201" y="1431343"/>
            <a:ext cx="1421075" cy="1421075"/>
          </a:xfrm>
          <a:prstGeom prst="rect">
            <a:avLst/>
          </a:prstGeom>
        </p:spPr>
      </p:pic>
      <p:sp>
        <p:nvSpPr>
          <p:cNvPr id="62" name="Marcador de posición de imagen 61">
            <a:extLst>
              <a:ext uri="{FF2B5EF4-FFF2-40B4-BE49-F238E27FC236}">
                <a16:creationId xmlns:a16="http://schemas.microsoft.com/office/drawing/2014/main" id="{44F1649D-4C2D-CD12-6707-DB25F8EB0C9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pic" sz="quarter" idx="16" hasCustomPrompt="1"/>
          </p:nvPr>
        </p:nvSpPr>
        <p:spPr>
          <a:xfrm>
            <a:off x="10201274" y="0"/>
            <a:ext cx="1990725" cy="4410930"/>
          </a:xfrm>
          <a:noFill/>
        </p:spPr>
        <p:txBody>
          <a:bodyPr/>
          <a:lstStyle>
            <a:lvl1pPr>
              <a:defRPr>
                <a:latin typeface="Host Grotesk" panose="020B0504030402000203" pitchFamily="34" charset="0"/>
              </a:defRPr>
            </a:lvl1pPr>
          </a:lstStyle>
          <a:p>
            <a:r>
              <a:rPr lang="es-ES" dirty="0"/>
              <a:t>Inserte aquí su foto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4F1F6013-73D5-2C60-2476-AE4DD64E5E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7047" y="3471159"/>
            <a:ext cx="3552491" cy="489844"/>
          </a:xfrm>
          <a:prstGeom prst="roundRect">
            <a:avLst>
              <a:gd name="adj" fmla="val 40044"/>
            </a:avLst>
          </a:prstGeom>
          <a:solidFill>
            <a:schemeClr val="accent1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1800">
                <a:latin typeface="Host Grotesk" panose="020B0504030402000203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s-ES" dirty="0"/>
              <a:t>Nombre y Apellidos Speaker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D0D9259-BA56-D20D-849F-25F425EDA113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5" name="Imagen 4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1494DB5B-8308-C73E-FDDD-E0508E850BC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751511" y="5325236"/>
            <a:ext cx="1229997" cy="1229997"/>
          </a:xfrm>
          <a:prstGeom prst="rect">
            <a:avLst/>
          </a:prstGeom>
        </p:spPr>
      </p:pic>
      <p:pic>
        <p:nvPicPr>
          <p:cNvPr id="11" name="Imagen 10" descr="Logotipo&#10;&#10;El contenido generado por IA puede ser incorrecto.">
            <a:extLst>
              <a:ext uri="{FF2B5EF4-FFF2-40B4-BE49-F238E27FC236}">
                <a16:creationId xmlns:a16="http://schemas.microsoft.com/office/drawing/2014/main" id="{2C056387-1A2A-03AB-354D-5CE5D203ABC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02135" y="5617138"/>
            <a:ext cx="646193" cy="646193"/>
          </a:xfrm>
          <a:prstGeom prst="rect">
            <a:avLst/>
          </a:prstGeom>
        </p:spPr>
      </p:pic>
      <p:pic>
        <p:nvPicPr>
          <p:cNvPr id="13" name="Imagen 1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AF76A966-4BA0-C551-B675-5CF60C74B05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003531" y="4425593"/>
            <a:ext cx="1229997" cy="1229997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544A1C97-C00C-E9E2-C9D5-F7BC1DF7026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60933" y="4819482"/>
            <a:ext cx="1523685" cy="442219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0213500D-2AD2-4081-F907-5560B4DAB16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56155" y="5199435"/>
            <a:ext cx="1481599" cy="148159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10C2E42-0A4B-5EA2-9317-04B4206E43F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33528" y="4894545"/>
            <a:ext cx="2476227" cy="292093"/>
          </a:xfrm>
          <a:prstGeom prst="rect">
            <a:avLst/>
          </a:prstGeom>
        </p:spPr>
      </p:pic>
      <p:pic>
        <p:nvPicPr>
          <p:cNvPr id="25" name="Gráfico 4">
            <a:extLst>
              <a:ext uri="{FF2B5EF4-FFF2-40B4-BE49-F238E27FC236}">
                <a16:creationId xmlns:a16="http://schemas.microsoft.com/office/drawing/2014/main" id="{3BBEB068-C180-CAF3-F0AE-CD05F334C22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69099" y="5505007"/>
            <a:ext cx="1160605" cy="870454"/>
          </a:xfrm>
          <a:prstGeom prst="rect">
            <a:avLst/>
          </a:prstGeom>
        </p:spPr>
      </p:pic>
      <p:pic>
        <p:nvPicPr>
          <p:cNvPr id="26" name="Imagen 25" descr="Imagen que contiene Calendario&#10;&#10;El contenido generado por IA puede ser incorrecto.">
            <a:extLst>
              <a:ext uri="{FF2B5EF4-FFF2-40B4-BE49-F238E27FC236}">
                <a16:creationId xmlns:a16="http://schemas.microsoft.com/office/drawing/2014/main" id="{1B80144F-6FB7-3CB7-4CF7-AF4A52D2837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061049" y="5706549"/>
            <a:ext cx="653689" cy="651600"/>
          </a:xfrm>
          <a:prstGeom prst="rect">
            <a:avLst/>
          </a:prstGeom>
        </p:spPr>
      </p:pic>
      <p:pic>
        <p:nvPicPr>
          <p:cNvPr id="27" name="Imagen 26" descr="Imagen en blanco y negro de un reloj&#10;&#10;El contenido generado por IA puede ser incorrecto.">
            <a:extLst>
              <a:ext uri="{FF2B5EF4-FFF2-40B4-BE49-F238E27FC236}">
                <a16:creationId xmlns:a16="http://schemas.microsoft.com/office/drawing/2014/main" id="{1BEB3893-88CA-D2F2-E55A-717D80A1D644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929460" y="4529621"/>
            <a:ext cx="876524" cy="10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126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gradFill flip="none" rotWithShape="1">
          <a:gsLst>
            <a:gs pos="0">
              <a:srgbClr val="1A7051"/>
            </a:gs>
            <a:gs pos="100000">
              <a:srgbClr val="438C55"/>
            </a:gs>
          </a:gsLst>
          <a:lin ang="189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C80A4FA8-1176-161A-DF20-4BB5F8B35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2266001"/>
            <a:ext cx="3048000" cy="16478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BB8D241-4D8C-FB27-63E0-385F38E3FF9E}"/>
              </a:ext>
            </a:extLst>
          </p:cNvPr>
          <p:cNvSpPr txBox="1"/>
          <p:nvPr userDrawn="1"/>
        </p:nvSpPr>
        <p:spPr>
          <a:xfrm>
            <a:off x="2664165" y="673723"/>
            <a:ext cx="7068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chemeClr val="bg2"/>
                </a:solidFill>
              </a:rPr>
              <a:t>PATROCINADO POR</a:t>
            </a:r>
          </a:p>
        </p:txBody>
      </p:sp>
      <p:pic>
        <p:nvPicPr>
          <p:cNvPr id="12" name="Imagen 11" descr="Un letrero verde con letras blancas&#10;&#10;El contenido generado por IA puede ser incorrecto.">
            <a:extLst>
              <a:ext uri="{FF2B5EF4-FFF2-40B4-BE49-F238E27FC236}">
                <a16:creationId xmlns:a16="http://schemas.microsoft.com/office/drawing/2014/main" id="{EFB82C37-3ADA-2CC0-12BE-AA5BFD883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798219"/>
            <a:ext cx="12192000" cy="205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3232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6470F9A4-0E98-EB69-0896-9CF979F91B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4EB9DEA-7944-C213-BA1F-575DE1B3CBA3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8694CEF3-231B-3D55-BA03-515FF3033E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" y="0"/>
            <a:ext cx="3632396" cy="7264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ACA1C1-0B4F-8711-2C90-2D9C5C3630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69331" y="1495431"/>
            <a:ext cx="7653338" cy="23860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s-ES" dirty="0"/>
              <a:t>Haz clic para escribir un mensaje de impacto para la audiencia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1FB6A7-7FA8-313A-A28C-F5E8EA818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269331" y="3881444"/>
            <a:ext cx="7653338" cy="125474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añadir un texto complementario al mensaje</a:t>
            </a:r>
          </a:p>
        </p:txBody>
      </p:sp>
    </p:spTree>
    <p:extLst>
      <p:ext uri="{BB962C8B-B14F-4D97-AF65-F5344CB8AC3E}">
        <p14:creationId xmlns:p14="http://schemas.microsoft.com/office/powerpoint/2010/main" val="380498402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8738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030A8F-0DA9-E725-4B85-F16A8B9F64C1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222B98C-DED9-894C-8FDE-29F2195E19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603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8738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DA1738A-1ADF-EDCB-872F-D6E0F89A51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CA881D4-4976-64CF-C8F7-BCF9FB9F9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414463"/>
            <a:ext cx="10576901" cy="455453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46A8F62-0275-B7BB-2900-886623054412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</p:spTree>
    <p:extLst>
      <p:ext uri="{BB962C8B-B14F-4D97-AF65-F5344CB8AC3E}">
        <p14:creationId xmlns:p14="http://schemas.microsoft.com/office/powerpoint/2010/main" val="20478822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texto e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8738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B7A1EA3-9C1C-7F2C-528E-32B21279854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0025" y="1469232"/>
            <a:ext cx="3529823" cy="46743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Inserte una imagen aquí</a:t>
            </a:r>
          </a:p>
        </p:txBody>
      </p:sp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E72A64BB-027C-76E6-71CC-CF0A5B5DA3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1469232"/>
            <a:ext cx="6653214" cy="467439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s-ES" dirty="0"/>
              <a:t>Haga clic aquí para añadir texto que pueda describir o acompañar a la imagen de la derecha.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11D1E3-48ED-FC1D-33A8-665605B0E3EC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50B09782-F323-99C4-B220-F04CB230B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847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8738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3FFBAB-7F08-168B-B436-8E814D4CB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950"/>
            <a:ext cx="10515600" cy="4291013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6BA9030-06EF-BE73-C75F-8894A885F6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3705"/>
            <a:ext cx="10515600" cy="42148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Introduzca subtítulo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B4C05C-978D-F86F-1D73-44AB13F7B238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9EC9C443-27D9-37CD-4901-FA9890116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413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texto e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8738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6BA9030-06EF-BE73-C75F-8894A885F6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3705"/>
            <a:ext cx="10515600" cy="42148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Introduzca subtítulo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B7A1EA3-9C1C-7F2C-528E-32B21279854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0025" y="1885950"/>
            <a:ext cx="3529823" cy="425767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Inserte una imagen aquí</a:t>
            </a:r>
          </a:p>
        </p:txBody>
      </p:sp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E72A64BB-027C-76E6-71CC-CF0A5B5DA3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1885950"/>
            <a:ext cx="6653214" cy="425767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s-ES" dirty="0"/>
              <a:t>Haga clic aquí para añadir texto que pueda describir o acompañar a la imagen de la derecha.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286F96-94DC-4AEB-5DE7-74AB0DA2B17B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53B5471-84D9-D768-3A9E-C0162E107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915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3C4560FB-345E-5AE1-CF85-C5E1F7A7F2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D1EFD1B-F6A2-E441-C023-53CD8A25AB08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428C429-3E9E-C719-4148-4EED64E3BA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" y="0"/>
            <a:ext cx="3632396" cy="7264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7D3A79F-10A2-4A16-7C2B-D81A0C1E5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53824" y="927378"/>
            <a:ext cx="6884352" cy="687388"/>
          </a:xfrm>
        </p:spPr>
        <p:txBody>
          <a:bodyPr anchor="ctr" anchorCtr="0">
            <a:noAutofit/>
          </a:bodyPr>
          <a:lstStyle>
            <a:lvl1pPr algn="ctr"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69069BA3-4278-460D-9CAA-E541B0D5A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53824" y="1615957"/>
            <a:ext cx="6884352" cy="42148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Introduzca subtítulo</a:t>
            </a:r>
          </a:p>
        </p:txBody>
      </p:sp>
      <p:sp>
        <p:nvSpPr>
          <p:cNvPr id="4" name="Marcador de texto 21">
            <a:extLst>
              <a:ext uri="{FF2B5EF4-FFF2-40B4-BE49-F238E27FC236}">
                <a16:creationId xmlns:a16="http://schemas.microsoft.com/office/drawing/2014/main" id="{F341AD21-162B-4F18-D09E-3153966801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53824" y="2394492"/>
            <a:ext cx="6884352" cy="3536130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4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aquí para introducir un resumen, texto o conclusiones de interés sobre su sesión o para añadir la información que desee. Haga clic aquí para introducir un resumen, texto o conclusiones de interés sobre su sesión o para añadir la información que desee. Haga clic aquí para introducir un resumen, texto o conclusiones de interés sobre su sesión o para añadir la información que desee. Haga clic aquí para introducir un resumen, texto o conclusiones de interés sobre su sesión o para añadir la información que desee. Haga clic aquí para introducir un resumen, texto o conclusiones de interés sobre su sesión o para añadir la información que desee.</a:t>
            </a:r>
          </a:p>
        </p:txBody>
      </p:sp>
    </p:spTree>
    <p:extLst>
      <p:ext uri="{BB962C8B-B14F-4D97-AF65-F5344CB8AC3E}">
        <p14:creationId xmlns:p14="http://schemas.microsoft.com/office/powerpoint/2010/main" val="32388065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ería de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80BF3315-A4F0-C538-5949-A40A255649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77965" y="738187"/>
            <a:ext cx="1794148" cy="1794148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5" name="Marcador de posición de imagen 5">
            <a:extLst>
              <a:ext uri="{FF2B5EF4-FFF2-40B4-BE49-F238E27FC236}">
                <a16:creationId xmlns:a16="http://schemas.microsoft.com/office/drawing/2014/main" id="{DCD7FF6C-9732-DD9E-D240-CD70C4892D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24702" y="1695449"/>
            <a:ext cx="1906898" cy="1906898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6" name="Marcador de posición de imagen 5">
            <a:extLst>
              <a:ext uri="{FF2B5EF4-FFF2-40B4-BE49-F238E27FC236}">
                <a16:creationId xmlns:a16="http://schemas.microsoft.com/office/drawing/2014/main" id="{66E4668F-C4F3-F2FB-A6D1-1ED793D328B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953940" y="3969374"/>
            <a:ext cx="1541735" cy="1541735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7" name="Marcador de posición de imagen 5">
            <a:extLst>
              <a:ext uri="{FF2B5EF4-FFF2-40B4-BE49-F238E27FC236}">
                <a16:creationId xmlns:a16="http://schemas.microsoft.com/office/drawing/2014/main" id="{91F7B722-6258-FAA5-F1E6-2189D9FCB9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32100" y="3390898"/>
            <a:ext cx="2243139" cy="2243139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CC57877E-5733-EAC6-50F5-F10195C235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7336" y="1596749"/>
            <a:ext cx="2243139" cy="2243139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9" name="Marcador de posición de imagen 5">
            <a:extLst>
              <a:ext uri="{FF2B5EF4-FFF2-40B4-BE49-F238E27FC236}">
                <a16:creationId xmlns:a16="http://schemas.microsoft.com/office/drawing/2014/main" id="{E766345B-5E75-481D-9CC1-196592E06E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54827" y="4364177"/>
            <a:ext cx="927111" cy="927111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20" name="Marcador de posición de imagen 5">
            <a:extLst>
              <a:ext uri="{FF2B5EF4-FFF2-40B4-BE49-F238E27FC236}">
                <a16:creationId xmlns:a16="http://schemas.microsoft.com/office/drawing/2014/main" id="{59111324-D9C3-BE8F-2E01-6EF2263C54F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00538" y="1038224"/>
            <a:ext cx="1967512" cy="1967512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21" name="Marcador de posición de imagen 5">
            <a:extLst>
              <a:ext uri="{FF2B5EF4-FFF2-40B4-BE49-F238E27FC236}">
                <a16:creationId xmlns:a16="http://schemas.microsoft.com/office/drawing/2014/main" id="{E78698B2-0205-7315-1BAA-E04ECCA8344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575179" y="4137147"/>
            <a:ext cx="1967512" cy="1967512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FA87C9A-0E2A-3662-7347-5A7200D779A9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E18AD10-9DEC-8175-AAF0-D17D076B72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texto e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87388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s-ES" dirty="0"/>
              <a:t>Introduzca título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6BA9030-06EF-BE73-C75F-8894A885F6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53705"/>
            <a:ext cx="10515600" cy="42148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</a:lstStyle>
          <a:p>
            <a:pPr lvl="0"/>
            <a:r>
              <a:rPr lang="es-ES" dirty="0"/>
              <a:t>Introduzca subtítulo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B7A1EA3-9C1C-7F2C-528E-32B21279854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0025" y="1885950"/>
            <a:ext cx="3529823" cy="425767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Inserte una imagen aquí</a:t>
            </a:r>
          </a:p>
        </p:txBody>
      </p:sp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E72A64BB-027C-76E6-71CC-CF0A5B5DA3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1885950"/>
            <a:ext cx="6653214" cy="425767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s-ES" dirty="0"/>
              <a:t>Haga clic aquí para añadir texto que pueda describir o acompañar a la imagen de la derecha.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6286F96-94DC-4AEB-5DE7-74AB0DA2B17B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53B5471-84D9-D768-3A9E-C0162E107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62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ería de imágenes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386AA-AA68-4103-88D7-31CF06430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4550" y="1024576"/>
            <a:ext cx="4376420" cy="1864674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s-ES" dirty="0"/>
              <a:t>Introduzca un titular para presentar esta pequeña galería de imágenes </a:t>
            </a:r>
          </a:p>
        </p:txBody>
      </p:sp>
      <p:sp>
        <p:nvSpPr>
          <p:cNvPr id="23" name="Marcador de texto 21">
            <a:extLst>
              <a:ext uri="{FF2B5EF4-FFF2-40B4-BE49-F238E27FC236}">
                <a16:creationId xmlns:a16="http://schemas.microsoft.com/office/drawing/2014/main" id="{E72A64BB-027C-76E6-71CC-CF0A5B5DA3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4550" y="3082290"/>
            <a:ext cx="4376420" cy="302196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4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lvl="0"/>
            <a:r>
              <a:rPr lang="es-ES" dirty="0"/>
              <a:t>Haga clic aquí para añadir texto que pueda describir o acompañar a la galería de imágenes que se encuentra a su izquierda. Haga clic aquí para añadir texto que pueda describir o acompañar a la galería de imágenes que se encuentra a su izquierda. Haga clic aquí para añadir texto que pueda describir o acompañar a la galería de imágenes que se encuentra a su izquierda.</a:t>
            </a:r>
          </a:p>
        </p:txBody>
      </p:sp>
      <p:sp>
        <p:nvSpPr>
          <p:cNvPr id="17" name="Marcador de posición de imagen 5">
            <a:extLst>
              <a:ext uri="{FF2B5EF4-FFF2-40B4-BE49-F238E27FC236}">
                <a16:creationId xmlns:a16="http://schemas.microsoft.com/office/drawing/2014/main" id="{668F68E9-72A1-EE81-715E-D401067906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0409" y="802587"/>
            <a:ext cx="3773968" cy="2901478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DE27A89B-E7E2-1848-950F-3912E04FC0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40767" y="2979038"/>
            <a:ext cx="2702106" cy="2676317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18" name="Marcador de posición de imagen 5">
            <a:extLst>
              <a:ext uri="{FF2B5EF4-FFF2-40B4-BE49-F238E27FC236}">
                <a16:creationId xmlns:a16="http://schemas.microsoft.com/office/drawing/2014/main" id="{B48817C9-A51F-94FF-DE77-9ADED55E048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52707" y="4227454"/>
            <a:ext cx="1705762" cy="1127864"/>
          </a:xfrm>
          <a:prstGeom prst="roundRect">
            <a:avLst>
              <a:gd name="adj" fmla="val 7191"/>
            </a:avLst>
          </a:prstGeom>
          <a:solidFill>
            <a:schemeClr val="accent3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s-ES" dirty="0"/>
              <a:t>Clic para insertar imagen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6CA1F7E-52FE-1894-DF17-898B89F3453B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B55644E7-167F-4BC2-6516-DAD06BFFD1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757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 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97751A7-FE36-1985-421C-9A732A69C711}"/>
              </a:ext>
            </a:extLst>
          </p:cNvPr>
          <p:cNvSpPr>
            <a:spLocks/>
          </p:cNvSpPr>
          <p:nvPr userDrawn="1"/>
        </p:nvSpPr>
        <p:spPr>
          <a:xfrm>
            <a:off x="3886427" y="778983"/>
            <a:ext cx="4319905" cy="4874983"/>
          </a:xfrm>
          <a:prstGeom prst="roundRect">
            <a:avLst>
              <a:gd name="adj" fmla="val 4024"/>
            </a:avLst>
          </a:prstGeom>
          <a:solidFill>
            <a:schemeClr val="accent3"/>
          </a:solidFill>
          <a:ln w="19050"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4FDAAFA7-2230-875F-F65D-5960945AA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6427" y="1904134"/>
            <a:ext cx="4319905" cy="2448799"/>
          </a:xfrm>
          <a:prstGeom prst="rect">
            <a:avLst/>
          </a:prstGeom>
          <a:noFill/>
          <a:ln w="19050">
            <a:noFill/>
          </a:ln>
        </p:spPr>
        <p:txBody>
          <a:bodyPr wrap="square" lIns="180000" tIns="180000" rIns="180000" bIns="180000" anchor="ctr" anchorCtr="0">
            <a:noAutofit/>
          </a:bodyPr>
          <a:lstStyle>
            <a:lvl1pPr marL="0" indent="0" algn="ctr">
              <a:spcBef>
                <a:spcPts val="9000"/>
              </a:spcBef>
              <a:buNone/>
              <a:defRPr sz="1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Aquí puede añadir una cita relacionada con cualquier tema que haya dicho una persona conocida. Abajo puede añadir su foto y sus datos. Arriba puede añadir un logotipo. 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38F76600-3BBE-E245-7E99-3457948A5E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15216" y="1057073"/>
            <a:ext cx="2331792" cy="590900"/>
          </a:xfrm>
          <a:prstGeom prst="round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marL="0" indent="0">
              <a:buNone/>
              <a:defRPr sz="1200"/>
            </a:lvl1pPr>
          </a:lstStyle>
          <a:p>
            <a:r>
              <a:rPr lang="es-ES" dirty="0"/>
              <a:t>Logo empresa</a:t>
            </a:r>
          </a:p>
        </p:txBody>
      </p:sp>
      <p:sp>
        <p:nvSpPr>
          <p:cNvPr id="26" name="Marcador de posición de imagen 21">
            <a:extLst>
              <a:ext uri="{FF2B5EF4-FFF2-40B4-BE49-F238E27FC236}">
                <a16:creationId xmlns:a16="http://schemas.microsoft.com/office/drawing/2014/main" id="{D7F788E0-A1B4-A77E-C1F5-AFA920D1AF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66747" y="4605271"/>
            <a:ext cx="839879" cy="839879"/>
          </a:xfrm>
          <a:prstGeom prst="ellipse">
            <a:avLst/>
          </a:prstGeom>
          <a:solidFill>
            <a:schemeClr val="bg2"/>
          </a:solidFill>
        </p:spPr>
        <p:txBody>
          <a:bodyPr lIns="36000" tIns="36000" rIns="36000" bIns="36000">
            <a:noAutofit/>
          </a:bodyPr>
          <a:lstStyle>
            <a:lvl1pPr marL="0" indent="0" algn="ctr">
              <a:buNone/>
              <a:defRPr sz="700"/>
            </a:lvl1pPr>
          </a:lstStyle>
          <a:p>
            <a:r>
              <a:rPr lang="es-ES" dirty="0"/>
              <a:t>Foto persona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99F0100A-20AE-4968-1568-A3859BF004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4004" y="4668502"/>
            <a:ext cx="2957455" cy="37044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s-ES" dirty="0"/>
              <a:t>Nombre y Apellidos</a:t>
            </a:r>
          </a:p>
        </p:txBody>
      </p:sp>
      <p:sp>
        <p:nvSpPr>
          <p:cNvPr id="29" name="Marcador de texto 27">
            <a:extLst>
              <a:ext uri="{FF2B5EF4-FFF2-40B4-BE49-F238E27FC236}">
                <a16:creationId xmlns:a16="http://schemas.microsoft.com/office/drawing/2014/main" id="{12DB08C0-60DE-DC1E-F9A6-2388E18C3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4003" y="5036692"/>
            <a:ext cx="2957455" cy="34551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s-ES" dirty="0"/>
              <a:t>Cargo o información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A072B2-68E5-D840-EB8D-FF4708FA3392}"/>
              </a:ext>
            </a:extLst>
          </p:cNvPr>
          <p:cNvSpPr txBox="1"/>
          <p:nvPr userDrawn="1"/>
        </p:nvSpPr>
        <p:spPr>
          <a:xfrm>
            <a:off x="6966733" y="788298"/>
            <a:ext cx="1088063" cy="18466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s-ES" sz="12000" dirty="0">
                <a:solidFill>
                  <a:schemeClr val="accent2"/>
                </a:solidFill>
                <a:latin typeface="Aptos" panose="020B0004020202020204" pitchFamily="34" charset="0"/>
              </a:rPr>
              <a:t>‘‘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4C0C89-CB66-5607-754C-B050EAD3FCC9}"/>
              </a:ext>
            </a:extLst>
          </p:cNvPr>
          <p:cNvSpPr txBox="1"/>
          <p:nvPr userDrawn="1"/>
        </p:nvSpPr>
        <p:spPr>
          <a:xfrm>
            <a:off x="9315548" y="625315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dirty="0"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2D19991-5DFE-DD43-DEDE-E360F4D39B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854" y="5968999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054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do cy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BC10A0AE-B4EF-C0E0-08B5-FEB6A3B61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BE4ABBA-EEDA-3D0D-8094-1B12DF0D1264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85ED5EF4-455D-8D2F-D388-552BF1A406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" y="0"/>
            <a:ext cx="3632396" cy="7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977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 conjunto de letras blancas en fondo azul&#10;&#10;El contenido generado por IA puede ser incorrecto.">
            <a:extLst>
              <a:ext uri="{FF2B5EF4-FFF2-40B4-BE49-F238E27FC236}">
                <a16:creationId xmlns:a16="http://schemas.microsoft.com/office/drawing/2014/main" id="{E87E8F7F-BACF-5AF4-47AC-00BAEF60E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 t="54380"/>
          <a:stretch/>
        </p:blipFill>
        <p:spPr>
          <a:xfrm>
            <a:off x="0" y="4533088"/>
            <a:ext cx="12192000" cy="232491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B2D9CE9-43E2-7D2D-6E23-A2CE6090DB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409" y="15321"/>
            <a:ext cx="5905292" cy="1181058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61DA04A-0023-0A79-D6FE-277961837390}"/>
              </a:ext>
            </a:extLst>
          </p:cNvPr>
          <p:cNvSpPr txBox="1"/>
          <p:nvPr userDrawn="1"/>
        </p:nvSpPr>
        <p:spPr>
          <a:xfrm>
            <a:off x="10093349" y="6550222"/>
            <a:ext cx="2098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400" dirty="0">
                <a:solidFill>
                  <a:schemeClr val="bg2"/>
                </a:solidFill>
                <a:latin typeface="Host Grotesk" panose="020B0504030402000203" pitchFamily="34" charset="0"/>
              </a:rPr>
              <a:t>#MadCommunityDays</a:t>
            </a:r>
          </a:p>
        </p:txBody>
      </p:sp>
      <p:sp>
        <p:nvSpPr>
          <p:cNvPr id="42" name="Marcador de texto 41">
            <a:extLst>
              <a:ext uri="{FF2B5EF4-FFF2-40B4-BE49-F238E27FC236}">
                <a16:creationId xmlns:a16="http://schemas.microsoft.com/office/drawing/2014/main" id="{E8C653BD-8081-0C18-329E-8227A4F4E1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5295" y="1694197"/>
            <a:ext cx="2579956" cy="34654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" dirty="0"/>
              <a:t>Cuenta de LinkedIn</a:t>
            </a:r>
          </a:p>
        </p:txBody>
      </p:sp>
      <p:sp>
        <p:nvSpPr>
          <p:cNvPr id="43" name="Marcador de texto 41">
            <a:extLst>
              <a:ext uri="{FF2B5EF4-FFF2-40B4-BE49-F238E27FC236}">
                <a16:creationId xmlns:a16="http://schemas.microsoft.com/office/drawing/2014/main" id="{2AFC7771-815A-DA02-6D16-4EECA7AA93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0818" y="3710066"/>
            <a:ext cx="4369473" cy="34654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" dirty="0"/>
              <a:t>Otra información de contacto útil</a:t>
            </a:r>
          </a:p>
        </p:txBody>
      </p:sp>
      <p:sp>
        <p:nvSpPr>
          <p:cNvPr id="24" name="Marcador de texto 41">
            <a:extLst>
              <a:ext uri="{FF2B5EF4-FFF2-40B4-BE49-F238E27FC236}">
                <a16:creationId xmlns:a16="http://schemas.microsoft.com/office/drawing/2014/main" id="{391DC310-A405-C5AC-A291-62B420DD28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6636" y="2194065"/>
            <a:ext cx="2579956" cy="34654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" dirty="0"/>
              <a:t>Cuenta de Instagram</a:t>
            </a:r>
          </a:p>
        </p:txBody>
      </p:sp>
      <p:sp>
        <p:nvSpPr>
          <p:cNvPr id="27" name="Marcador de texto 41">
            <a:extLst>
              <a:ext uri="{FF2B5EF4-FFF2-40B4-BE49-F238E27FC236}">
                <a16:creationId xmlns:a16="http://schemas.microsoft.com/office/drawing/2014/main" id="{84C8DC29-FB5C-CC13-8134-2839865D82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5295" y="2697158"/>
            <a:ext cx="2579956" cy="34654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" dirty="0"/>
              <a:t>Cuenta de YouTube</a:t>
            </a:r>
          </a:p>
        </p:txBody>
      </p:sp>
      <p:sp>
        <p:nvSpPr>
          <p:cNvPr id="30" name="Marcador de texto 41">
            <a:extLst>
              <a:ext uri="{FF2B5EF4-FFF2-40B4-BE49-F238E27FC236}">
                <a16:creationId xmlns:a16="http://schemas.microsoft.com/office/drawing/2014/main" id="{28C8D570-6704-7C2F-1DEE-4D5B781D5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6636" y="3202594"/>
            <a:ext cx="4358272" cy="346541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s-ES" dirty="0"/>
              <a:t>Correo electrónico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2A4840F-8F22-55C2-0BB4-DDAABF86E6E8}"/>
              </a:ext>
            </a:extLst>
          </p:cNvPr>
          <p:cNvSpPr txBox="1"/>
          <p:nvPr userDrawn="1"/>
        </p:nvSpPr>
        <p:spPr>
          <a:xfrm>
            <a:off x="527344" y="2153069"/>
            <a:ext cx="5286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tx2"/>
                </a:solidFill>
                <a:latin typeface="+mj-lt"/>
              </a:rPr>
              <a:t>¡Gracias!</a:t>
            </a:r>
          </a:p>
        </p:txBody>
      </p:sp>
      <p:pic>
        <p:nvPicPr>
          <p:cNvPr id="6" name="Imagen 5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A2C43929-759F-A9A7-9B4E-A8CFC79B1E4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51511" y="5463022"/>
            <a:ext cx="1229997" cy="1229997"/>
          </a:xfrm>
          <a:prstGeom prst="rect">
            <a:avLst/>
          </a:prstGeom>
        </p:spPr>
      </p:pic>
      <p:pic>
        <p:nvPicPr>
          <p:cNvPr id="7" name="Imagen 6" descr="Logotipo&#10;&#10;El contenido generado por IA puede ser incorrecto.">
            <a:extLst>
              <a:ext uri="{FF2B5EF4-FFF2-40B4-BE49-F238E27FC236}">
                <a16:creationId xmlns:a16="http://schemas.microsoft.com/office/drawing/2014/main" id="{FD36005F-756A-9837-2487-F8B4E7F753C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02135" y="5754924"/>
            <a:ext cx="646193" cy="646193"/>
          </a:xfrm>
          <a:prstGeom prst="rect">
            <a:avLst/>
          </a:prstGeom>
        </p:spPr>
      </p:pic>
      <p:pic>
        <p:nvPicPr>
          <p:cNvPr id="8" name="Imagen 7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E162EB6-D94C-D071-5E2E-46AF8A6B329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03531" y="4575905"/>
            <a:ext cx="1229997" cy="122999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80E0F6B-07F3-DFE1-8138-DC3B3F99C8F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0933" y="4969794"/>
            <a:ext cx="1523685" cy="44221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9A259E9B-DE9D-221A-1B11-08046945EEA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6155" y="5337221"/>
            <a:ext cx="1481599" cy="1481599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34EA74FD-BD0E-50B7-CCA2-1D9C3CC14F8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33528" y="5044857"/>
            <a:ext cx="2476227" cy="292093"/>
          </a:xfrm>
          <a:prstGeom prst="rect">
            <a:avLst/>
          </a:prstGeom>
        </p:spPr>
      </p:pic>
      <p:pic>
        <p:nvPicPr>
          <p:cNvPr id="18" name="Gráfico 4">
            <a:extLst>
              <a:ext uri="{FF2B5EF4-FFF2-40B4-BE49-F238E27FC236}">
                <a16:creationId xmlns:a16="http://schemas.microsoft.com/office/drawing/2014/main" id="{2AE83BFB-013E-9A6B-79B0-061BA9B0CEF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769099" y="5642793"/>
            <a:ext cx="1160605" cy="870454"/>
          </a:xfrm>
          <a:prstGeom prst="rect">
            <a:avLst/>
          </a:prstGeom>
        </p:spPr>
      </p:pic>
      <p:pic>
        <p:nvPicPr>
          <p:cNvPr id="20" name="Imagen 19" descr="Imagen que contiene Calendario&#10;&#10;El contenido generado por IA puede ser incorrecto.">
            <a:extLst>
              <a:ext uri="{FF2B5EF4-FFF2-40B4-BE49-F238E27FC236}">
                <a16:creationId xmlns:a16="http://schemas.microsoft.com/office/drawing/2014/main" id="{49EB6DBB-1EC0-E359-14C3-39749DF45AD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061049" y="5844335"/>
            <a:ext cx="653689" cy="651600"/>
          </a:xfrm>
          <a:prstGeom prst="rect">
            <a:avLst/>
          </a:prstGeom>
        </p:spPr>
      </p:pic>
      <p:pic>
        <p:nvPicPr>
          <p:cNvPr id="21" name="Imagen 20" descr="Imagen en blanco y negro de un reloj&#10;&#10;El contenido generado por IA puede ser incorrecto.">
            <a:extLst>
              <a:ext uri="{FF2B5EF4-FFF2-40B4-BE49-F238E27FC236}">
                <a16:creationId xmlns:a16="http://schemas.microsoft.com/office/drawing/2014/main" id="{CBFD43D1-63A1-8E8C-E7B8-198541525B4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929460" y="4679933"/>
            <a:ext cx="876524" cy="10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8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66" Type="http://schemas.openxmlformats.org/officeDocument/2006/relationships/image" Target="../media/image19.svg"/><Relationship Id="rId5" Type="http://schemas.openxmlformats.org/officeDocument/2006/relationships/slideLayout" Target="../slideLayouts/slideLayout20.xml"/><Relationship Id="rId61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image" Target="../media/image18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0E68D99-808A-DDC0-238C-E6380D1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CAE0F7-E4E8-922C-FC0D-93E4F547F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7436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1" r:id="rId2"/>
    <p:sldLayoutId id="2147483692" r:id="rId3"/>
    <p:sldLayoutId id="2147483651" r:id="rId4"/>
    <p:sldLayoutId id="2147483663" r:id="rId5"/>
    <p:sldLayoutId id="2147483650" r:id="rId6"/>
    <p:sldLayoutId id="2147483673" r:id="rId7"/>
    <p:sldLayoutId id="2147483662" r:id="rId8"/>
    <p:sldLayoutId id="2147483671" r:id="rId9"/>
    <p:sldLayoutId id="2147483678" r:id="rId10"/>
    <p:sldLayoutId id="2147483674" r:id="rId11"/>
    <p:sldLayoutId id="2147483677" r:id="rId12"/>
    <p:sldLayoutId id="2147483675" r:id="rId13"/>
    <p:sldLayoutId id="2147483668" r:id="rId14"/>
    <p:sldLayoutId id="214748369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ost Grotesk" panose="020B0504030402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ost Grotesk" panose="020B0504030402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ost Grotesk" panose="020B0504030402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ost Grotesk" panose="020B0504030402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ost Grotesk" panose="020B0504030402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ost Grotesk" panose="020B0504030402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732E20-D956-500D-8A8F-B2C0E85A5D86}"/>
              </a:ext>
            </a:extLst>
          </p:cNvPr>
          <p:cNvGrpSpPr/>
          <p:nvPr userDrawn="1"/>
        </p:nvGrpSpPr>
        <p:grpSpPr>
          <a:xfrm>
            <a:off x="13785819" y="-19050"/>
            <a:ext cx="3785616" cy="6858000"/>
            <a:chOff x="22177344" y="0"/>
            <a:chExt cx="3785616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8386A4-E82F-2BB0-BBD7-C8C373D557BA}"/>
                </a:ext>
              </a:extLst>
            </p:cNvPr>
            <p:cNvGrpSpPr/>
            <p:nvPr userDrawn="1"/>
          </p:nvGrpSpPr>
          <p:grpSpPr>
            <a:xfrm>
              <a:off x="22177344" y="0"/>
              <a:ext cx="3785616" cy="772614"/>
              <a:chOff x="15862269" y="26282"/>
              <a:chExt cx="3785616" cy="772614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25014E0E-3932-D7EC-5ED3-D155D7CC24D3}"/>
                  </a:ext>
                </a:extLst>
              </p:cNvPr>
              <p:cNvSpPr txBox="1"/>
              <p:nvPr/>
            </p:nvSpPr>
            <p:spPr>
              <a:xfrm>
                <a:off x="15862269" y="26282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1</a:t>
                </a: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00F468A-C57F-AC86-3ED4-8097BA35E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0880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0A871ECA-7AD3-8F49-3E95-94F7A4915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0880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07612886-5154-CCB7-455D-BEB88D777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0880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2F859231-C283-29B5-E248-FA1509A47D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0880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612DF851-FBCD-D55E-E6EF-7C14DC076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0880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4F15DFB8-B351-4AC5-3EA3-A596EC1A5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0880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49987C8E-AC3D-BAD0-ACFB-01A894F30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50880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6" name="TextBox 235">
                <a:extLst>
                  <a:ext uri="{FF2B5EF4-FFF2-40B4-BE49-F238E27FC236}">
                    <a16:creationId xmlns:a16="http://schemas.microsoft.com/office/drawing/2014/main" id="{F9F8E1AD-20F8-17CE-0B29-C5EDF32FE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288733" y="150880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3159531-2CFC-A11C-E16B-F62949C1D100}"/>
                  </a:ext>
                </a:extLst>
              </p:cNvPr>
              <p:cNvSpPr txBox="1"/>
              <p:nvPr/>
            </p:nvSpPr>
            <p:spPr>
              <a:xfrm>
                <a:off x="17764221" y="26282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25F3D5BD-94D0-7DE7-5A3F-9721F6304A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0880"/>
                <a:ext cx="457200" cy="241657"/>
              </a:xfrm>
              <a:prstGeom prst="rect">
                <a:avLst/>
              </a:prstGeom>
              <a:solidFill>
                <a:srgbClr val="2E231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1177CB0A-ABC6-7B5D-291F-E3534D183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7764221" y="150880"/>
                <a:ext cx="457200" cy="241657"/>
              </a:xfrm>
              <a:prstGeom prst="rtTriangle">
                <a:avLst/>
              </a:prstGeom>
              <a:solidFill>
                <a:srgbClr val="D7D2C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id="{4A30C2AD-A67A-676A-DD79-46DCD9B264C8}"/>
                  </a:ext>
                </a:extLst>
              </p:cNvPr>
              <p:cNvSpPr txBox="1"/>
              <p:nvPr/>
            </p:nvSpPr>
            <p:spPr>
              <a:xfrm>
                <a:off x="15862269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91FFA29B-C73B-E723-18EE-89587EED7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64951D4B-C1B1-1ACD-836C-7452BF02C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7239"/>
                <a:ext cx="457200" cy="241657"/>
              </a:xfrm>
              <a:prstGeom prst="rect">
                <a:avLst/>
              </a:prstGeom>
              <a:solidFill>
                <a:srgbClr val="45414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950B429D-01B8-E105-E270-2787C59F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7239"/>
                <a:ext cx="457200" cy="241657"/>
              </a:xfrm>
              <a:prstGeom prst="rtTriangle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9A48568B-F8FA-229D-5DC3-CC068341C8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7239"/>
                <a:ext cx="457200" cy="241657"/>
              </a:xfrm>
              <a:prstGeom prst="rtTriangle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16C30039-0610-E9F5-386F-1238852265CA}"/>
                  </a:ext>
                </a:extLst>
              </p:cNvPr>
              <p:cNvSpPr txBox="1"/>
              <p:nvPr/>
            </p:nvSpPr>
            <p:spPr>
              <a:xfrm>
                <a:off x="16813245" y="432642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0C8FE8E3-6618-09A8-93CB-9A7814D9E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7239"/>
                <a:ext cx="457200" cy="241657"/>
              </a:xfrm>
              <a:prstGeom prst="rect">
                <a:avLst/>
              </a:prstGeom>
              <a:solidFill>
                <a:srgbClr val="FFE8E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25732DB2-483B-D709-936C-4FA13FA48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7239"/>
                <a:ext cx="457200" cy="241657"/>
              </a:xfrm>
              <a:prstGeom prst="rect">
                <a:avLst/>
              </a:prstGeom>
              <a:solidFill>
                <a:srgbClr val="ECECE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0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 sz="600"/>
              </a:p>
            </p:txBody>
          </p:sp>
          <p:sp>
            <p:nvSpPr>
              <p:cNvPr id="248" name="TextBox 247">
                <a:extLst>
                  <a:ext uri="{FF2B5EF4-FFF2-40B4-BE49-F238E27FC236}">
                    <a16:creationId xmlns:a16="http://schemas.microsoft.com/office/drawing/2014/main" id="{61198765-55DB-A426-840D-D2137E88AF66}"/>
                  </a:ext>
                </a:extLst>
              </p:cNvPr>
              <p:cNvSpPr txBox="1"/>
              <p:nvPr/>
            </p:nvSpPr>
            <p:spPr>
              <a:xfrm>
                <a:off x="17764221" y="432642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A1E50AD3-B981-3EAC-B6BA-58EF0BD11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7239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353E8528-662F-9122-EE0D-0BB749DCD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7239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6882721-0AB8-0C86-4997-1E69F6E0F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15197" y="557239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897EA6A9-A6B2-2037-9C88-8E9DBEDAC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90685" y="557239"/>
                <a:ext cx="457200" cy="241657"/>
              </a:xfrm>
              <a:prstGeom prst="rect">
                <a:avLst/>
              </a:prstGeom>
              <a:solidFill>
                <a:srgbClr val="73391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7F3184-F65A-F23E-7540-92FA0EDE5A44}"/>
                </a:ext>
              </a:extLst>
            </p:cNvPr>
            <p:cNvGrpSpPr/>
            <p:nvPr userDrawn="1"/>
          </p:nvGrpSpPr>
          <p:grpSpPr>
            <a:xfrm>
              <a:off x="22177344" y="1014231"/>
              <a:ext cx="2834640" cy="772614"/>
              <a:chOff x="15862269" y="1033109"/>
              <a:chExt cx="2834640" cy="772614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323C6163-C628-65FA-2B89-ECB4F08499E5}"/>
                  </a:ext>
                </a:extLst>
              </p:cNvPr>
              <p:cNvSpPr txBox="1"/>
              <p:nvPr/>
            </p:nvSpPr>
            <p:spPr>
              <a:xfrm>
                <a:off x="15862269" y="1033109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2</a:t>
                </a: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60C1B5A-9FB3-39C7-EA5B-D31473EDA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157707"/>
                <a:ext cx="457200" cy="241657"/>
              </a:xfrm>
              <a:prstGeom prst="rect">
                <a:avLst/>
              </a:prstGeom>
              <a:solidFill>
                <a:srgbClr val="31858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C5A462E-37DA-C5FE-951E-EF267046A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157707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0A78035-52C1-76F1-79BA-5DE4EFCD7B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157707"/>
                <a:ext cx="457200" cy="241657"/>
              </a:xfrm>
              <a:prstGeom prst="rtTriangle">
                <a:avLst/>
              </a:prstGeom>
              <a:solidFill>
                <a:srgbClr val="41AFA1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C06D2C5-F141-2B2E-B485-DE6428AAF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157707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B102D2C2-4C5A-855D-3966-23E2B08A8B33}"/>
                  </a:ext>
                </a:extLst>
              </p:cNvPr>
              <p:cNvSpPr txBox="1"/>
              <p:nvPr/>
            </p:nvSpPr>
            <p:spPr>
              <a:xfrm>
                <a:off x="16813245" y="1033109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E1A91558-7B23-716E-7E41-1E23D3275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157707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BE5BC7E8-0127-46CE-F8BC-D05E10711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1157707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65C438D2-76E5-D688-A36F-B78E36A071F5}"/>
                  </a:ext>
                </a:extLst>
              </p:cNvPr>
              <p:cNvSpPr txBox="1"/>
              <p:nvPr/>
            </p:nvSpPr>
            <p:spPr>
              <a:xfrm>
                <a:off x="15862269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ADC47756-B209-90AE-06BB-E769ABBB3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AA46F0FC-38D9-4CE1-C288-2E1AB8989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1564066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B07D75B2-F832-71F5-F222-EAA68AC56F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1564066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043A783-FB06-5E23-203D-8CC3860D0E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1564066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7312A883-6761-B2DB-3157-A4E8B4DD409D}"/>
                  </a:ext>
                </a:extLst>
              </p:cNvPr>
              <p:cNvSpPr txBox="1"/>
              <p:nvPr/>
            </p:nvSpPr>
            <p:spPr>
              <a:xfrm>
                <a:off x="16813245" y="1439469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113332A1-6118-9EC9-464D-2394EE085A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1564066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9614819F-09CA-7E05-FA1A-C170EC39F1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1564066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6C0CB4E0-CBDC-086D-FB22-4063E0F69AA0}"/>
                  </a:ext>
                </a:extLst>
              </p:cNvPr>
              <p:cNvSpPr txBox="1"/>
              <p:nvPr/>
            </p:nvSpPr>
            <p:spPr>
              <a:xfrm>
                <a:off x="17764221" y="1439469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57C7E21D-F495-93A3-8022-0BC0EC4642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1564066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B505A24A-C423-CE1B-ACDA-302DC2BCB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1564066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D0EEA49-A7FC-6E2C-4292-52BBC07AB7AA}"/>
                </a:ext>
              </a:extLst>
            </p:cNvPr>
            <p:cNvGrpSpPr/>
            <p:nvPr userDrawn="1"/>
          </p:nvGrpSpPr>
          <p:grpSpPr>
            <a:xfrm>
              <a:off x="22177344" y="2028462"/>
              <a:ext cx="2834640" cy="772614"/>
              <a:chOff x="15862269" y="2039936"/>
              <a:chExt cx="2834640" cy="772614"/>
            </a:xfrm>
          </p:grpSpPr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DD5DFF2-FEA9-BE1C-CCAC-F338859EC24A}"/>
                  </a:ext>
                </a:extLst>
              </p:cNvPr>
              <p:cNvSpPr txBox="1"/>
              <p:nvPr/>
            </p:nvSpPr>
            <p:spPr>
              <a:xfrm>
                <a:off x="15862269" y="2039936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3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0023D874-B2BD-9216-E837-13A0116DD8C4}"/>
                  </a:ext>
                </a:extLst>
              </p:cNvPr>
              <p:cNvSpPr txBox="1"/>
              <p:nvPr/>
            </p:nvSpPr>
            <p:spPr>
              <a:xfrm>
                <a:off x="16813245" y="2039936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3E850F9-1BA1-B9A1-A07D-B43D29FB97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164534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7AF7CE4A-71F8-D567-8DAB-E78A86B1B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216453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D0078209-4715-0625-564E-9BF0D0CF476F}"/>
                  </a:ext>
                </a:extLst>
              </p:cNvPr>
              <p:cNvSpPr txBox="1"/>
              <p:nvPr/>
            </p:nvSpPr>
            <p:spPr>
              <a:xfrm>
                <a:off x="15862269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D9863A0-5805-66E6-9895-C269471E9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00323D0-D506-CC26-9EE6-A007C1E0B5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7F700708-7E16-ADC1-B58A-987F5A8F27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570893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F7C11E7A-7C7D-8408-7072-BAC4AD62CB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570893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9F1D7013-BC65-06CF-DB25-1E95BEEDC4D7}"/>
                  </a:ext>
                </a:extLst>
              </p:cNvPr>
              <p:cNvSpPr txBox="1"/>
              <p:nvPr/>
            </p:nvSpPr>
            <p:spPr>
              <a:xfrm>
                <a:off x="16813245" y="2446296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4C678748-37AE-EDFF-5A50-689A706AFF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2570893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69A5B638-3967-CC6D-6C76-9DE81A9CC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2570893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B015D36-2BDA-6A9E-2ABC-D0C853C17849}"/>
                  </a:ext>
                </a:extLst>
              </p:cNvPr>
              <p:cNvSpPr txBox="1"/>
              <p:nvPr/>
            </p:nvSpPr>
            <p:spPr>
              <a:xfrm>
                <a:off x="17764221" y="2446296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DA85F87A-63E8-BBDC-7983-6F93CB262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2570893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133A26D9-CA2C-0DBC-F8C6-BD63CA230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2570893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7CAD862-CFE9-8FE3-6445-710328C57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2164534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061406ED-18CB-A78F-3FF2-7B0C57493F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2164534"/>
                <a:ext cx="457200" cy="241657"/>
              </a:xfrm>
              <a:prstGeom prst="rect">
                <a:avLst/>
              </a:prstGeom>
              <a:solidFill>
                <a:srgbClr val="0A6BB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kumimoji="0" lang="en-CA" sz="5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8B9FD834-D00F-A849-7375-85B8E6558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2164534"/>
                <a:ext cx="457200" cy="241657"/>
              </a:xfrm>
              <a:prstGeom prst="rtTriangle">
                <a:avLst/>
              </a:prstGeom>
              <a:solidFill>
                <a:srgbClr val="46A0DE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EE469CD3-8967-9262-25D0-CE79718EF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2164534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49A6268-3C2F-6074-C8AD-674B8386398B}"/>
                </a:ext>
              </a:extLst>
            </p:cNvPr>
            <p:cNvGrpSpPr/>
            <p:nvPr userDrawn="1"/>
          </p:nvGrpSpPr>
          <p:grpSpPr>
            <a:xfrm>
              <a:off x="22177344" y="3042693"/>
              <a:ext cx="2834640" cy="772614"/>
              <a:chOff x="15862269" y="3046763"/>
              <a:chExt cx="2834640" cy="772614"/>
            </a:xfrm>
          </p:grpSpPr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D662D1E4-3098-C7A8-66E3-9201552BA8D4}"/>
                  </a:ext>
                </a:extLst>
              </p:cNvPr>
              <p:cNvSpPr txBox="1"/>
              <p:nvPr/>
            </p:nvSpPr>
            <p:spPr>
              <a:xfrm>
                <a:off x="15862269" y="3046763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4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524BC0C-D982-9054-84F2-90BA1C86D50C}"/>
                  </a:ext>
                </a:extLst>
              </p:cNvPr>
              <p:cNvSpPr txBox="1"/>
              <p:nvPr/>
            </p:nvSpPr>
            <p:spPr>
              <a:xfrm>
                <a:off x="16813245" y="3046763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FA2A132-EC82-8752-BC7D-1F25DF5FD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171361"/>
                <a:ext cx="457200" cy="241657"/>
              </a:xfrm>
              <a:prstGeom prst="rect">
                <a:avLst/>
              </a:prstGeom>
              <a:solidFill>
                <a:srgbClr val="38123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7B93A1AD-428A-5870-8E44-C052C6C7A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3171361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5F21DF-5C70-1655-DA74-9232A4D09AD7}"/>
                  </a:ext>
                </a:extLst>
              </p:cNvPr>
              <p:cNvSpPr txBox="1"/>
              <p:nvPr/>
            </p:nvSpPr>
            <p:spPr>
              <a:xfrm>
                <a:off x="15862269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45CA84E5-DEB2-E10C-FBAE-7780A9B652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02AFDCE-B53D-B932-95EE-77552AEB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F28177BD-89DA-47A8-7914-D0954DD0A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577720"/>
                <a:ext cx="457200" cy="241657"/>
              </a:xfrm>
              <a:prstGeom prst="rtTriangle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58E7676F-29D7-921E-1B02-02CFB8A3C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577720"/>
                <a:ext cx="457200" cy="241657"/>
              </a:xfrm>
              <a:prstGeom prst="rtTriangle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7545FB8-9AE6-6DDB-EC1F-90CCCAFD3912}"/>
                  </a:ext>
                </a:extLst>
              </p:cNvPr>
              <p:cNvSpPr txBox="1"/>
              <p:nvPr/>
            </p:nvSpPr>
            <p:spPr>
              <a:xfrm>
                <a:off x="16813245" y="3453123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64BC0985-84B1-4D07-0EE4-78B3AA51D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3577720"/>
                <a:ext cx="457200" cy="241657"/>
              </a:xfrm>
              <a:prstGeom prst="rect">
                <a:avLst/>
              </a:prstGeom>
              <a:solidFill>
                <a:srgbClr val="FFD9DD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98BD525-F4BF-B630-411C-368D2B25BB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3577720"/>
                <a:ext cx="457200" cy="241657"/>
              </a:xfrm>
              <a:prstGeom prst="rect">
                <a:avLst/>
              </a:prstGeom>
              <a:solidFill>
                <a:srgbClr val="EACEEB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757FAF61-C015-67CD-07A9-ADC2932F1101}"/>
                  </a:ext>
                </a:extLst>
              </p:cNvPr>
              <p:cNvSpPr txBox="1"/>
              <p:nvPr/>
            </p:nvSpPr>
            <p:spPr>
              <a:xfrm>
                <a:off x="17764221" y="3453123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091FFC74-2F30-08C4-FD14-A5B7886A5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3577720"/>
                <a:ext cx="457200" cy="241657"/>
              </a:xfrm>
              <a:prstGeom prst="rect">
                <a:avLst/>
              </a:prstGeom>
              <a:solidFill>
                <a:srgbClr val="46366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3BECB4D-14BD-E696-CA41-C4C34F65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3577720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ED7B0B47-463B-0A11-308E-DC1B2E26A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3171361"/>
                <a:ext cx="457200" cy="241657"/>
              </a:xfrm>
              <a:prstGeom prst="rect">
                <a:avLst/>
              </a:prstGeom>
              <a:solidFill>
                <a:srgbClr val="AC35A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E8BBBBC1-194D-88A4-96DB-7EA7DB82D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3171361"/>
                <a:ext cx="457200" cy="241657"/>
              </a:xfrm>
              <a:prstGeom prst="rect">
                <a:avLst/>
              </a:prstGeom>
              <a:solidFill>
                <a:srgbClr val="F65567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97B6304-4094-4369-DE4E-8C8FDFA8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3171361"/>
                <a:ext cx="457200" cy="241657"/>
              </a:xfrm>
              <a:prstGeom prst="rtTriangle">
                <a:avLst/>
              </a:prstGeom>
              <a:solidFill>
                <a:srgbClr val="CA6CC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71752B01-24DE-5AD7-BCF8-CA94DBAFB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3171361"/>
                <a:ext cx="457200" cy="241657"/>
              </a:xfrm>
              <a:prstGeom prst="rtTriangle">
                <a:avLst/>
              </a:prstGeom>
              <a:solidFill>
                <a:srgbClr val="F97483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C16B741-CAEC-A65D-2623-3BF096C25A1C}"/>
                </a:ext>
              </a:extLst>
            </p:cNvPr>
            <p:cNvGrpSpPr/>
            <p:nvPr userDrawn="1"/>
          </p:nvGrpSpPr>
          <p:grpSpPr>
            <a:xfrm>
              <a:off x="22177344" y="4056924"/>
              <a:ext cx="2834640" cy="772614"/>
              <a:chOff x="15862269" y="4053590"/>
              <a:chExt cx="2834640" cy="772614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B8F0342-F4C4-F592-2FEA-6D090F8501D7}"/>
                  </a:ext>
                </a:extLst>
              </p:cNvPr>
              <p:cNvSpPr txBox="1"/>
              <p:nvPr/>
            </p:nvSpPr>
            <p:spPr>
              <a:xfrm>
                <a:off x="15862269" y="4053590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5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629D92FA-3CD3-ED56-A388-CD17902EE6B7}"/>
                  </a:ext>
                </a:extLst>
              </p:cNvPr>
              <p:cNvSpPr txBox="1"/>
              <p:nvPr/>
            </p:nvSpPr>
            <p:spPr>
              <a:xfrm>
                <a:off x="16813245" y="4053590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383E89E-3F8E-BC6F-C6F4-4CDA7610C9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178188"/>
                <a:ext cx="457200" cy="241657"/>
              </a:xfrm>
              <a:prstGeom prst="rect">
                <a:avLst/>
              </a:prstGeom>
              <a:solidFill>
                <a:srgbClr val="112D31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8DB4EE5-99A3-2A07-FA77-C01E0CE0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4178188"/>
                <a:ext cx="457200" cy="241657"/>
              </a:xfrm>
              <a:prstGeom prst="rtTriangle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8E98ECF-6668-A35C-3E01-1EAB5FC23272}"/>
                  </a:ext>
                </a:extLst>
              </p:cNvPr>
              <p:cNvSpPr txBox="1"/>
              <p:nvPr/>
            </p:nvSpPr>
            <p:spPr>
              <a:xfrm>
                <a:off x="15862269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83DD6B9-BEB6-1A8D-21EC-A496E788E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EE18A98-523B-AE0C-B864-89DB5FDDC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B38917F8-10F8-A485-78E7-1F1B37B649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584547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EFEF95A-96A7-167F-612D-A28EE8323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584547"/>
                <a:ext cx="457200" cy="241657"/>
              </a:xfrm>
              <a:prstGeom prst="rtTriangle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2B0F78-04D2-7265-4AFB-D397909E67CD}"/>
                  </a:ext>
                </a:extLst>
              </p:cNvPr>
              <p:cNvSpPr txBox="1"/>
              <p:nvPr/>
            </p:nvSpPr>
            <p:spPr>
              <a:xfrm>
                <a:off x="16813245" y="4459950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49B6931-0652-9571-CAC8-E56CBA8B73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4584547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5BAD5AA-42F0-3984-8AEA-3A258C095B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4584547"/>
                <a:ext cx="457200" cy="241657"/>
              </a:xfrm>
              <a:prstGeom prst="rect">
                <a:avLst/>
              </a:prstGeom>
              <a:solidFill>
                <a:srgbClr val="DCEDE8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AFC9D74-3631-E84B-A208-BDF6F61CBDE7}"/>
                  </a:ext>
                </a:extLst>
              </p:cNvPr>
              <p:cNvSpPr txBox="1"/>
              <p:nvPr/>
            </p:nvSpPr>
            <p:spPr>
              <a:xfrm>
                <a:off x="17764221" y="4459950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1539921-882F-C11C-7630-83A13AFD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4584547"/>
                <a:ext cx="457200" cy="241657"/>
              </a:xfrm>
              <a:prstGeom prst="rect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DDF6AEE-CDFD-DE68-6789-AE16FDC33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4584547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3785F47-559D-9DB0-E7E3-8DBBFA8C9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4178188"/>
                <a:ext cx="457200" cy="241657"/>
              </a:xfrm>
              <a:prstGeom prst="rect">
                <a:avLst/>
              </a:prstGeom>
              <a:solidFill>
                <a:srgbClr val="B9DCD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FBFDC86A-9328-3E0F-2163-DA0A0953A0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4178188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8EA506F9-7DCA-EE5A-1622-615233967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4178188"/>
                <a:ext cx="457200" cy="241657"/>
              </a:xfrm>
              <a:prstGeom prst="rtTriangle">
                <a:avLst/>
              </a:prstGeom>
              <a:solidFill>
                <a:srgbClr val="225B6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2E91B42-D07C-86DF-6502-53644E0CF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4178188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027A459-C28F-0CF5-D36F-6C56F2C6D7A1}"/>
                </a:ext>
              </a:extLst>
            </p:cNvPr>
            <p:cNvGrpSpPr/>
            <p:nvPr userDrawn="1"/>
          </p:nvGrpSpPr>
          <p:grpSpPr>
            <a:xfrm>
              <a:off x="22177344" y="5071155"/>
              <a:ext cx="2834640" cy="772614"/>
              <a:chOff x="15862269" y="5060417"/>
              <a:chExt cx="2834640" cy="772614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A3F3BCD-68DD-27E9-8B31-2AD4F0053EC3}"/>
                  </a:ext>
                </a:extLst>
              </p:cNvPr>
              <p:cNvSpPr txBox="1"/>
              <p:nvPr/>
            </p:nvSpPr>
            <p:spPr>
              <a:xfrm>
                <a:off x="15862269" y="5060417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6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86B7DE9-37AA-62AA-CEEC-0A7FCFF9F0FD}"/>
                  </a:ext>
                </a:extLst>
              </p:cNvPr>
              <p:cNvSpPr txBox="1"/>
              <p:nvPr/>
            </p:nvSpPr>
            <p:spPr>
              <a:xfrm>
                <a:off x="16813245" y="5060417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01E5E97-7996-6489-8716-42AF8971A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185015"/>
                <a:ext cx="457200" cy="241657"/>
              </a:xfrm>
              <a:prstGeom prst="rect">
                <a:avLst/>
              </a:prstGeom>
              <a:solidFill>
                <a:srgbClr val="15223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5033232-7E0B-D9A6-47DD-900176490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13245" y="5185015"/>
                <a:ext cx="457200" cy="241657"/>
              </a:xfrm>
              <a:prstGeom prst="rtTriangle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49B386A-4F20-3BF4-304B-3F7594151CF4}"/>
                  </a:ext>
                </a:extLst>
              </p:cNvPr>
              <p:cNvSpPr txBox="1"/>
              <p:nvPr/>
            </p:nvSpPr>
            <p:spPr>
              <a:xfrm>
                <a:off x="15862269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76315212-5C2B-1318-BB27-FA1843EE0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C92897E-278A-F635-068E-4FB4DC2F0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2E7A792-55A9-BDB2-B08E-9FD6BA87C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591374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26D52CB-423F-DD89-EC7D-ED9279BC8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591374"/>
                <a:ext cx="457200" cy="241657"/>
              </a:xfrm>
              <a:prstGeom prst="rtTriangle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DF897A5-72F3-67B4-FB13-1DBB0664215B}"/>
                  </a:ext>
                </a:extLst>
              </p:cNvPr>
              <p:cNvSpPr txBox="1"/>
              <p:nvPr/>
            </p:nvSpPr>
            <p:spPr>
              <a:xfrm>
                <a:off x="16813245" y="5466777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3FC8D2A1-FCAB-228F-74C2-A8CE5672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8733" y="5591374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968D57E-0D11-E7A7-31E0-71D77CD31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3245" y="5591374"/>
                <a:ext cx="457200" cy="241657"/>
              </a:xfrm>
              <a:prstGeom prst="rect">
                <a:avLst/>
              </a:prstGeom>
              <a:solidFill>
                <a:srgbClr val="E2F1F9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0286B46-275C-3740-D70D-767AC65157FE}"/>
                  </a:ext>
                </a:extLst>
              </p:cNvPr>
              <p:cNvSpPr txBox="1"/>
              <p:nvPr/>
            </p:nvSpPr>
            <p:spPr>
              <a:xfrm>
                <a:off x="17764221" y="5466777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8F875C55-3C95-CD70-3BAB-345A3902C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4221" y="5591374"/>
                <a:ext cx="457200" cy="241657"/>
              </a:xfrm>
              <a:prstGeom prst="rect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0A6C5B0E-6653-0859-F4A5-0E416E7E6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9709" y="5591374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B3C57DC6-EE19-4BFA-1346-CB63C8167E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269" y="5185015"/>
                <a:ext cx="457200" cy="241657"/>
              </a:xfrm>
              <a:prstGeom prst="rect">
                <a:avLst/>
              </a:prstGeom>
              <a:solidFill>
                <a:srgbClr val="A9D5ED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97B4C8C-9D3C-DFCB-FA86-2B06C78E9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7757" y="5185015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5DBA6141-C1CE-C8C0-F023-09AE4F13E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62269" y="5185015"/>
                <a:ext cx="457200" cy="241657"/>
              </a:xfrm>
              <a:prstGeom prst="rtTriangle">
                <a:avLst/>
              </a:prstGeom>
              <a:solidFill>
                <a:srgbClr val="2A446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56FD69B-66DF-3828-4372-A2E133D0F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7757" y="5185015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10DB4A3-D054-373E-A4A2-0ABDF87876B5}"/>
                </a:ext>
              </a:extLst>
            </p:cNvPr>
            <p:cNvGrpSpPr/>
            <p:nvPr userDrawn="1"/>
          </p:nvGrpSpPr>
          <p:grpSpPr>
            <a:xfrm>
              <a:off x="22177344" y="6085386"/>
              <a:ext cx="2834640" cy="772614"/>
              <a:chOff x="15858760" y="6116425"/>
              <a:chExt cx="2834640" cy="77261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62DA7E-9D21-9BDD-7956-A8E691DCEA0C}"/>
                  </a:ext>
                </a:extLst>
              </p:cNvPr>
              <p:cNvSpPr txBox="1"/>
              <p:nvPr/>
            </p:nvSpPr>
            <p:spPr>
              <a:xfrm>
                <a:off x="15858760" y="6116425"/>
                <a:ext cx="36576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/>
              <a:p>
                <a:r>
                  <a:rPr lang="en-US"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rPr>
                  <a:t>Theme 7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77E9895-5940-BEC4-1463-847EA7CF52DC}"/>
                  </a:ext>
                </a:extLst>
              </p:cNvPr>
              <p:cNvSpPr txBox="1"/>
              <p:nvPr/>
            </p:nvSpPr>
            <p:spPr>
              <a:xfrm>
                <a:off x="16809736" y="6116425"/>
                <a:ext cx="731520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Colored header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BF3C0AD-3E9A-6198-1FAE-8D7A245C7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241023"/>
                <a:ext cx="457200" cy="241657"/>
              </a:xfrm>
              <a:prstGeom prst="rect">
                <a:avLst/>
              </a:prstGeom>
              <a:solidFill>
                <a:srgbClr val="391317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9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70A8CD8-2E21-7C75-D740-93DDD8E82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809736" y="6241023"/>
                <a:ext cx="457200" cy="241657"/>
              </a:xfrm>
              <a:prstGeom prst="rtTriangle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600" b="1">
                    <a:ln w="3175">
                      <a:noFill/>
                    </a:ln>
                    <a:gradFill>
                      <a:gsLst>
                        <a:gs pos="90826">
                          <a:srgbClr val="FFFFFF"/>
                        </a:gs>
                        <a:gs pos="65000">
                          <a:srgbClr val="FFFFFF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7A78AE6-7180-C3E1-5C5B-EF6A27CB2693}"/>
                  </a:ext>
                </a:extLst>
              </p:cNvPr>
              <p:cNvSpPr txBox="1"/>
              <p:nvPr/>
            </p:nvSpPr>
            <p:spPr>
              <a:xfrm>
                <a:off x="15858760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Container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41214D-C1B8-D01B-C72E-5FB5F4C1F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DE66E7-8790-8A3A-CECF-86DFB5960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8D771A-BF6D-196E-7079-399531DC5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647382"/>
                <a:ext cx="457200" cy="241657"/>
              </a:xfrm>
              <a:prstGeom prst="rtTriangle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EC34EF3-0E1A-6670-49D2-309CB7B93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647382"/>
                <a:ext cx="457200" cy="241657"/>
              </a:xfrm>
              <a:prstGeom prst="rtTriangle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31E7E60-32D7-8917-F8F9-02A1B6844FE3}"/>
                  </a:ext>
                </a:extLst>
              </p:cNvPr>
              <p:cNvSpPr txBox="1"/>
              <p:nvPr/>
            </p:nvSpPr>
            <p:spPr>
              <a:xfrm>
                <a:off x="16809736" y="6522785"/>
                <a:ext cx="592763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Light overlay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02138E3-7427-97AE-E5D2-7F6E20BDE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85224" y="6647382"/>
                <a:ext cx="457200" cy="241657"/>
              </a:xfrm>
              <a:prstGeom prst="rect">
                <a:avLst/>
              </a:prstGeom>
              <a:solidFill>
                <a:srgbClr val="FFF8E5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5CA7356-42D0-5B8E-38A8-235DFB7756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09736" y="6647382"/>
                <a:ext cx="457200" cy="241657"/>
              </a:xfrm>
              <a:prstGeom prst="rect">
                <a:avLst/>
              </a:prstGeom>
              <a:solidFill>
                <a:srgbClr val="FFECEE"/>
              </a:solidFill>
              <a:ln>
                <a:noFill/>
              </a:ln>
            </p:spPr>
            <p:txBody>
              <a:bodyPr wrap="square" lIns="91440" tIns="0" rIns="0" bIns="9144" rtlCol="0" anchor="ctr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marR="0" lvl="1" indent="0" defTabSz="932780" fontAlgn="auto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9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3D3C6D0-A8E3-FA3D-1123-9E3985EEA0AE}"/>
                  </a:ext>
                </a:extLst>
              </p:cNvPr>
              <p:cNvSpPr txBox="1"/>
              <p:nvPr/>
            </p:nvSpPr>
            <p:spPr>
              <a:xfrm>
                <a:off x="17760712" y="6522785"/>
                <a:ext cx="546261" cy="366254"/>
              </a:xfrm>
              <a:prstGeom prst="rect">
                <a:avLst/>
              </a:prstGeom>
              <a:noFill/>
            </p:spPr>
            <p:txBody>
              <a:bodyPr wrap="square" lIns="0" tIns="0" rIns="0" bIns="256032" rtlCol="0" anchor="b" anchorCtr="0">
                <a:spAutoFit/>
              </a:bodyPr>
              <a:lstStyle>
                <a:defPPr>
                  <a:defRPr lang="en-US"/>
                </a:defPPr>
                <a:lvl1pPr>
                  <a:defRPr sz="7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1pPr>
              </a:lstStyle>
              <a:p>
                <a:r>
                  <a:rPr lang="en-US"/>
                  <a:t>Dark overlay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6344107-FCE3-1760-F249-2BF8E02DD7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60712" y="6647382"/>
                <a:ext cx="457200" cy="241657"/>
              </a:xfrm>
              <a:prstGeom prst="rect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57B583-B3A3-311D-1CC4-CAB2926CC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6200" y="6647382"/>
                <a:ext cx="457200" cy="241657"/>
              </a:xfrm>
              <a:prstGeom prst="rect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 marL="0" lvl="1" defTabSz="932780">
                  <a:spcBef>
                    <a:spcPct val="20000"/>
                  </a:spcBef>
                  <a:buSzPct val="90000"/>
                  <a:defRPr sz="600" b="1">
                    <a:ln w="3175">
                      <a:noFill/>
                    </a:ln>
                    <a:gradFill>
                      <a:gsLst>
                        <a:gs pos="9174">
                          <a:schemeClr val="tx1"/>
                        </a:gs>
                        <a:gs pos="42000">
                          <a:schemeClr val="tx1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Variable Display Semibold" pitchFamily="2" charset="0"/>
                    <a:cs typeface="Segoe UI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lvl="1"/>
                <a:endParaRPr lang="en-CA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D4C301D-9987-154B-13C5-65DB37518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8760" y="6241023"/>
                <a:ext cx="457200" cy="241657"/>
              </a:xfrm>
              <a:prstGeom prst="rect">
                <a:avLst/>
              </a:prstGeom>
              <a:solidFill>
                <a:srgbClr val="FFC6CC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65E8CAA-775E-EB3E-D831-1DC29AA4D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34248" y="6241023"/>
                <a:ext cx="457200" cy="241657"/>
              </a:xfrm>
              <a:prstGeom prst="rect">
                <a:avLst/>
              </a:prstGeom>
              <a:solidFill>
                <a:srgbClr val="FFEAB2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marR="0" lvl="1" indent="0" algn="l" defTabSz="93278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0B4FBDE4-3A24-87DF-DAF8-523C0040B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5858760" y="6241023"/>
                <a:ext cx="457200" cy="241657"/>
              </a:xfrm>
              <a:prstGeom prst="rtTriangle">
                <a:avLst/>
              </a:prstGeom>
              <a:solidFill>
                <a:srgbClr val="73262F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9450C06-7661-A938-81AE-5E7FCD41BE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6334248" y="6241023"/>
                <a:ext cx="457200" cy="241657"/>
              </a:xfrm>
              <a:prstGeom prst="rtTriangle">
                <a:avLst/>
              </a:prstGeom>
              <a:solidFill>
                <a:srgbClr val="7F5A1A"/>
              </a:solidFill>
              <a:ln>
                <a:noFill/>
              </a:ln>
            </p:spPr>
            <p:txBody>
              <a:bodyPr wrap="square" lIns="45720" tIns="18288" rIns="0" bIns="0" rtlCol="0" anchor="t" anchorCtr="0">
                <a:noAutofit/>
              </a:bodyPr>
              <a:lstStyle>
                <a:defPPr>
                  <a:defRPr lang="en-US"/>
                </a:defPPr>
                <a:lvl1pPr algn="ctr" defTabSz="2275850" fontAlgn="base">
                  <a:spcBef>
                    <a:spcPct val="0"/>
                  </a:spcBef>
                  <a:spcAft>
                    <a:spcPct val="0"/>
                  </a:spcAft>
                  <a:tabLst>
                    <a:tab pos="3701239" algn="l"/>
                  </a:tabLst>
                  <a:defRPr sz="6000" b="1">
                    <a:ln w="3175">
                      <a:noFill/>
                    </a:ln>
                    <a:gradFill>
                      <a:gsLst>
                        <a:gs pos="53147">
                          <a:srgbClr val="FFFFFF"/>
                        </a:gs>
                        <a:gs pos="2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Segoe UI Variable Display Semib" pitchFamily="2" charset="0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0" lvl="1" defTabSz="932780">
                  <a:spcBef>
                    <a:spcPct val="20000"/>
                  </a:spcBef>
                  <a:buSzPct val="90000"/>
                  <a:defRPr/>
                </a:pPr>
                <a:endParaRPr lang="en-CA"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000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  <p:sldLayoutId id="2147483750" r:id="rId57"/>
    <p:sldLayoutId id="2147483751" r:id="rId58"/>
    <p:sldLayoutId id="2147483752" r:id="rId59"/>
    <p:sldLayoutId id="2147483753" r:id="rId60"/>
    <p:sldLayoutId id="2147483754" r:id="rId61"/>
    <p:sldLayoutId id="2147483755" r:id="rId62"/>
    <p:sldLayoutId id="2147483756" r:id="rId6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0E68D99-808A-DDC0-238C-E6380D13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CAE0F7-E4E8-922C-FC0D-93E4F547F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7269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ost Grotesk" panose="020B050403040200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ost Grotesk" panose="020B050403040200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ost Grotesk" panose="020B050403040200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ost Grotesk" panose="020B050403040200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ost Grotesk" panose="020B050403040200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ost Grotesk" panose="020B050403040200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sv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svg"/><Relationship Id="rId5" Type="http://schemas.openxmlformats.org/officeDocument/2006/relationships/image" Target="../media/image120.png"/><Relationship Id="rId4" Type="http://schemas.openxmlformats.org/officeDocument/2006/relationships/image" Target="../media/image119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microsoft-365-copilot/extensibility/api-plugin-manifest-2.3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13" Type="http://schemas.openxmlformats.org/officeDocument/2006/relationships/image" Target="../media/image117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svg"/><Relationship Id="rId11" Type="http://schemas.openxmlformats.org/officeDocument/2006/relationships/image" Target="../media/image115.png"/><Relationship Id="rId5" Type="http://schemas.openxmlformats.org/officeDocument/2006/relationships/image" Target="../media/image102.png"/><Relationship Id="rId10" Type="http://schemas.openxmlformats.org/officeDocument/2006/relationships/image" Target="../media/image114.svg"/><Relationship Id="rId4" Type="http://schemas.openxmlformats.org/officeDocument/2006/relationships/image" Target="../media/image107.svg"/><Relationship Id="rId9" Type="http://schemas.openxmlformats.org/officeDocument/2006/relationships/image" Target="../media/image113.png"/><Relationship Id="rId1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130.emf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132.svg"/><Relationship Id="rId5" Type="http://schemas.openxmlformats.org/officeDocument/2006/relationships/image" Target="../media/image131.png"/><Relationship Id="rId4" Type="http://schemas.openxmlformats.org/officeDocument/2006/relationships/image" Target="../media/image100.png"/><Relationship Id="rId9" Type="http://schemas.openxmlformats.org/officeDocument/2006/relationships/image" Target="../media/image1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sv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c2smk6f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9NtsnzRFJ_o?t=2804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13" Type="http://schemas.openxmlformats.org/officeDocument/2006/relationships/image" Target="../media/image112.sv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17" Type="http://schemas.openxmlformats.org/officeDocument/2006/relationships/image" Target="../media/image11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sv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svg"/><Relationship Id="rId10" Type="http://schemas.openxmlformats.org/officeDocument/2006/relationships/image" Target="../media/image109.svg"/><Relationship Id="rId19" Type="http://schemas.microsoft.com/office/2007/relationships/hdphoto" Target="../media/hdphoto2.wdp"/><Relationship Id="rId4" Type="http://schemas.openxmlformats.org/officeDocument/2006/relationships/image" Target="../media/image103.sv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C243E7E-C858-12F4-1A08-8552CB2DF1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Borja Piris de Castro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9B2FAA6-EDBE-0FE9-1570-A6541817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b="1" dirty="0"/>
              <a:t>Agentes Autónomos con Copilot Agent Plugins y Semantic Kernel</a:t>
            </a: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BEF5F6C-A287-C5C7-C8F8-E7828F6B51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Rodrigo E. Liberoff V.</a:t>
            </a:r>
          </a:p>
        </p:txBody>
      </p:sp>
      <p:pic>
        <p:nvPicPr>
          <p:cNvPr id="12" name="Picture Placeholder 11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0C382688-4C69-D38C-C51C-87C86657189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7438" r="27438"/>
          <a:stretch>
            <a:fillRect/>
          </a:stretch>
        </p:blipFill>
        <p:spPr/>
      </p:pic>
      <p:pic>
        <p:nvPicPr>
          <p:cNvPr id="15" name="Picture Placeholder 14" descr="A person wearing a hat and sweater&#10;&#10;AI-generated content may be incorrect.">
            <a:extLst>
              <a:ext uri="{FF2B5EF4-FFF2-40B4-BE49-F238E27FC236}">
                <a16:creationId xmlns:a16="http://schemas.microsoft.com/office/drawing/2014/main" id="{660AFB4E-34A4-8EF3-EEEB-74ABEC730A9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0141" r="20141"/>
          <a:stretch>
            <a:fillRect/>
          </a:stretch>
        </p:blipFill>
        <p:spPr>
          <a:xfrm>
            <a:off x="10201275" y="22485"/>
            <a:ext cx="1990725" cy="4411663"/>
          </a:xfrm>
        </p:spPr>
      </p:pic>
    </p:spTree>
    <p:extLst>
      <p:ext uri="{BB962C8B-B14F-4D97-AF65-F5344CB8AC3E}">
        <p14:creationId xmlns:p14="http://schemas.microsoft.com/office/powerpoint/2010/main" val="339827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BB6393-B5EA-62FA-AA35-31782B935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A59C0530-0C7F-A792-51EA-E301ED8584FA}"/>
              </a:ext>
            </a:extLst>
          </p:cNvPr>
          <p:cNvGrpSpPr/>
          <p:nvPr/>
        </p:nvGrpSpPr>
        <p:grpSpPr>
          <a:xfrm>
            <a:off x="662324" y="3080084"/>
            <a:ext cx="11049399" cy="523220"/>
            <a:chOff x="662324" y="3080084"/>
            <a:chExt cx="11049399" cy="52322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FBD1671-5D71-4707-B311-C66AF1CD6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2324" y="3080084"/>
              <a:ext cx="11049399" cy="5232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A53CF8-1803-D8CA-9245-E8D50054391C}"/>
                </a:ext>
              </a:extLst>
            </p:cNvPr>
            <p:cNvSpPr txBox="1"/>
            <p:nvPr/>
          </p:nvSpPr>
          <p:spPr>
            <a:xfrm>
              <a:off x="732153" y="3126251"/>
              <a:ext cx="1016512" cy="430887"/>
            </a:xfrm>
            <a:prstGeom prst="rect">
              <a:avLst/>
            </a:prstGeom>
            <a:noFill/>
          </p:spPr>
          <p:txBody>
            <a:bodyPr wrap="square" lIns="91440" tIns="0" rIns="91440" bIns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 (Headings)"/>
                  <a:ea typeface="+mn-ea"/>
                  <a:cs typeface="+mn-cs"/>
                </a:rPr>
                <a:t>Agentic Path</a:t>
              </a:r>
            </a:p>
          </p:txBody>
        </p:sp>
      </p:grpSp>
      <p:sp>
        <p:nvSpPr>
          <p:cNvPr id="1098" name="Rectangle 1097">
            <a:extLst>
              <a:ext uri="{FF2B5EF4-FFF2-40B4-BE49-F238E27FC236}">
                <a16:creationId xmlns:a16="http://schemas.microsoft.com/office/drawing/2014/main" id="{26F0860A-66AC-D925-C688-311B562810E0}"/>
              </a:ext>
            </a:extLst>
          </p:cNvPr>
          <p:cNvSpPr/>
          <p:nvPr/>
        </p:nvSpPr>
        <p:spPr>
          <a:xfrm>
            <a:off x="0" y="6044483"/>
            <a:ext cx="12192000" cy="830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B9ACC-2FA5-96C4-B39E-6A77FF81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 </a:t>
            </a:r>
            <a:r>
              <a:rPr lang="en-US" dirty="0" err="1"/>
              <a:t>camino</a:t>
            </a:r>
            <a:r>
              <a:rPr lang="en-US" dirty="0"/>
              <a:t> de la </a:t>
            </a:r>
            <a:r>
              <a:rPr lang="en-US" dirty="0" err="1"/>
              <a:t>agentificación</a:t>
            </a:r>
            <a:endParaRPr lang="es-E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D40C02-11FE-A465-A5E8-EB38BE988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97734" y="1840831"/>
            <a:ext cx="11383851" cy="3176337"/>
          </a:xfrm>
          <a:prstGeom prst="roundRect">
            <a:avLst>
              <a:gd name="adj" fmla="val 5361"/>
            </a:avLst>
          </a:prstGeom>
          <a:noFill/>
          <a:ln w="12700">
            <a:solidFill>
              <a:schemeClr val="tx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3428" tIns="98743" rIns="123428" bIns="987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293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itchFamily="34" charset="0"/>
            </a:endParaRP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84AD64D0-E36C-4BAF-C241-5842C03B3BA9}"/>
              </a:ext>
            </a:extLst>
          </p:cNvPr>
          <p:cNvGrpSpPr/>
          <p:nvPr/>
        </p:nvGrpSpPr>
        <p:grpSpPr>
          <a:xfrm>
            <a:off x="7998239" y="2827325"/>
            <a:ext cx="3638534" cy="1565927"/>
            <a:chOff x="8073189" y="2827325"/>
            <a:chExt cx="3638534" cy="1565927"/>
          </a:xfrm>
        </p:grpSpPr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6CADDECA-3479-5FB4-AD71-105606360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1167" y="2827325"/>
              <a:ext cx="991344" cy="991341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 w="6350"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F3E01780-AD3E-EC7C-77D8-31DE7E165DF7}"/>
                </a:ext>
              </a:extLst>
            </p:cNvPr>
            <p:cNvGrpSpPr/>
            <p:nvPr/>
          </p:nvGrpSpPr>
          <p:grpSpPr>
            <a:xfrm>
              <a:off x="8073189" y="2924655"/>
              <a:ext cx="3638534" cy="1468597"/>
              <a:chOff x="8073189" y="2924655"/>
              <a:chExt cx="3638534" cy="1468597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31B8D9AF-676F-7E73-25C7-8C6087EAD5D8}"/>
                  </a:ext>
                </a:extLst>
              </p:cNvPr>
              <p:cNvSpPr/>
              <p:nvPr/>
            </p:nvSpPr>
            <p:spPr bwMode="auto">
              <a:xfrm>
                <a:off x="8241437" y="4183844"/>
                <a:ext cx="3327727" cy="209408"/>
              </a:xfrm>
              <a:prstGeom prst="roundRect">
                <a:avLst>
                  <a:gd name="adj" fmla="val 50000"/>
                </a:avLst>
              </a:prstGeom>
              <a:solidFill>
                <a:srgbClr val="0078D4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762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For Deterministic, Stateful Processes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16110CF-93A6-C48E-81EB-EF77D1E379CA}"/>
                  </a:ext>
                </a:extLst>
              </p:cNvPr>
              <p:cNvSpPr txBox="1"/>
              <p:nvPr/>
            </p:nvSpPr>
            <p:spPr>
              <a:xfrm>
                <a:off x="8073189" y="3820685"/>
                <a:ext cx="3638534" cy="35394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bold"/>
                  </a:rPr>
                  <a:t>Agentic Enabled Business Process</a:t>
                </a: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40A13CA3-3F7E-F429-28CA-037F8575CA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9408496" y="2924655"/>
                <a:ext cx="796686" cy="796680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  <a:headEnd type="none" w="med" len="med"/>
                <a:tailEnd type="none" w="med" len="med"/>
              </a:ln>
              <a:effectLst>
                <a:outerShdw blurRad="2794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1027" name="Graphic 1026" descr="Workflow outline">
              <a:extLst>
                <a:ext uri="{FF2B5EF4-FFF2-40B4-BE49-F238E27FC236}">
                  <a16:creationId xmlns:a16="http://schemas.microsoft.com/office/drawing/2014/main" id="{36E56111-1F3E-F1C6-DDD2-D04386188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499887" y="3076636"/>
              <a:ext cx="613903" cy="567788"/>
            </a:xfrm>
            <a:prstGeom prst="rect">
              <a:avLst/>
            </a:prstGeom>
          </p:spPr>
        </p:pic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4768942A-98DA-FF6D-E5EA-C9823B61BDDB}"/>
              </a:ext>
            </a:extLst>
          </p:cNvPr>
          <p:cNvGrpSpPr/>
          <p:nvPr/>
        </p:nvGrpSpPr>
        <p:grpSpPr>
          <a:xfrm>
            <a:off x="1902965" y="2827325"/>
            <a:ext cx="1801554" cy="1576559"/>
            <a:chOff x="1835510" y="2827325"/>
            <a:chExt cx="1801554" cy="157655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A6AC26F-2F90-1C94-D8B9-4245822B2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835510" y="2827325"/>
              <a:ext cx="1801554" cy="1576559"/>
              <a:chOff x="1961525" y="3785458"/>
              <a:chExt cx="1801554" cy="1576559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208ACD0-F4FA-812D-7712-D710ACCD0900}"/>
                  </a:ext>
                </a:extLst>
              </p:cNvPr>
              <p:cNvSpPr/>
              <p:nvPr/>
            </p:nvSpPr>
            <p:spPr bwMode="auto">
              <a:xfrm>
                <a:off x="2366630" y="3785458"/>
                <a:ext cx="991344" cy="991341"/>
              </a:xfrm>
              <a:prstGeom prst="ellipse">
                <a:avLst/>
              </a:prstGeom>
              <a:solidFill>
                <a:schemeClr val="bg1">
                  <a:lumMod val="95000"/>
                  <a:alpha val="50000"/>
                </a:schemeClr>
              </a:solidFill>
              <a:ln w="6350">
                <a:solidFill>
                  <a:schemeClr val="bg1">
                    <a:lumMod val="9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46B3FE1-9316-7424-68C8-698F9D1F30E9}"/>
                  </a:ext>
                </a:extLst>
              </p:cNvPr>
              <p:cNvSpPr/>
              <p:nvPr/>
            </p:nvSpPr>
            <p:spPr bwMode="auto">
              <a:xfrm>
                <a:off x="2463959" y="3882788"/>
                <a:ext cx="796686" cy="796680"/>
              </a:xfrm>
              <a:prstGeom prst="ellipse">
                <a:avLst/>
              </a:prstGeom>
              <a:solidFill>
                <a:schemeClr val="bg1"/>
              </a:solidFill>
              <a:ln w="15875">
                <a:noFill/>
                <a:headEnd type="none" w="med" len="med"/>
                <a:tailEnd type="none" w="med" len="med"/>
              </a:ln>
              <a:effectLst>
                <a:outerShdw blurRad="2794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110CC02-22A3-3824-62F0-CF672E6EA231}"/>
                  </a:ext>
                </a:extLst>
              </p:cNvPr>
              <p:cNvSpPr/>
              <p:nvPr/>
            </p:nvSpPr>
            <p:spPr bwMode="auto">
              <a:xfrm>
                <a:off x="2016071" y="5141292"/>
                <a:ext cx="1599709" cy="220725"/>
              </a:xfrm>
              <a:prstGeom prst="roundRect">
                <a:avLst>
                  <a:gd name="adj" fmla="val 50000"/>
                </a:avLst>
              </a:prstGeom>
              <a:solidFill>
                <a:srgbClr val="0078D4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762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For Specific Tasks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80CF33-C200-873C-A0B4-C11871EC244D}"/>
                  </a:ext>
                </a:extLst>
              </p:cNvPr>
              <p:cNvSpPr txBox="1"/>
              <p:nvPr/>
            </p:nvSpPr>
            <p:spPr>
              <a:xfrm>
                <a:off x="1961525" y="4787349"/>
                <a:ext cx="1801554" cy="35394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bold"/>
                  </a:rPr>
                  <a:t>Single Agent</a:t>
                </a:r>
              </a:p>
            </p:txBody>
          </p:sp>
        </p:grpSp>
        <p:pic>
          <p:nvPicPr>
            <p:cNvPr id="1028" name="Graphic 1027" descr="Robot outline">
              <a:extLst>
                <a:ext uri="{FF2B5EF4-FFF2-40B4-BE49-F238E27FC236}">
                  <a16:creationId xmlns:a16="http://schemas.microsoft.com/office/drawing/2014/main" id="{740ED7B0-86A2-A60E-0FDA-184A6CA3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01896" y="3053074"/>
              <a:ext cx="495094" cy="495094"/>
            </a:xfrm>
            <a:prstGeom prst="rect">
              <a:avLst/>
            </a:prstGeom>
          </p:spPr>
        </p:pic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E8C0E22-FEA8-DCB9-277D-64C6CE144558}"/>
              </a:ext>
            </a:extLst>
          </p:cNvPr>
          <p:cNvGrpSpPr/>
          <p:nvPr/>
        </p:nvGrpSpPr>
        <p:grpSpPr>
          <a:xfrm>
            <a:off x="4911680" y="2837629"/>
            <a:ext cx="1886893" cy="1579434"/>
            <a:chOff x="5291748" y="2837629"/>
            <a:chExt cx="1886893" cy="157943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3750F79-6DDD-AB92-01BD-2FDFD070B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91748" y="2837629"/>
              <a:ext cx="1886893" cy="1579434"/>
              <a:chOff x="5257190" y="3776246"/>
              <a:chExt cx="1886893" cy="157943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591269C-4861-6F0A-77E8-AD81F216954D}"/>
                  </a:ext>
                </a:extLst>
              </p:cNvPr>
              <p:cNvGrpSpPr/>
              <p:nvPr/>
            </p:nvGrpSpPr>
            <p:grpSpPr>
              <a:xfrm>
                <a:off x="5662599" y="3776246"/>
                <a:ext cx="991344" cy="991341"/>
                <a:chOff x="3031090" y="2734209"/>
                <a:chExt cx="752625" cy="752623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D7828C7-A6A4-1553-0328-499B32A8D221}"/>
                    </a:ext>
                  </a:extLst>
                </p:cNvPr>
                <p:cNvSpPr/>
                <p:nvPr/>
              </p:nvSpPr>
              <p:spPr bwMode="auto">
                <a:xfrm>
                  <a:off x="3031090" y="2734209"/>
                  <a:ext cx="752625" cy="752623"/>
                </a:xfrm>
                <a:prstGeom prst="ellipse">
                  <a:avLst/>
                </a:prstGeom>
                <a:solidFill>
                  <a:schemeClr val="bg1">
                    <a:lumMod val="95000"/>
                    <a:alpha val="50000"/>
                  </a:schemeClr>
                </a:solidFill>
                <a:ln w="6350">
                  <a:solidFill>
                    <a:schemeClr val="bg1">
                      <a:lumMod val="9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EA827F7-5A6E-7839-E45E-6F6B58F30C9F}"/>
                    </a:ext>
                  </a:extLst>
                </p:cNvPr>
                <p:cNvSpPr/>
                <p:nvPr/>
              </p:nvSpPr>
              <p:spPr bwMode="auto">
                <a:xfrm>
                  <a:off x="3104982" y="2808102"/>
                  <a:ext cx="604841" cy="604837"/>
                </a:xfrm>
                <a:prstGeom prst="ellipse">
                  <a:avLst/>
                </a:prstGeom>
                <a:solidFill>
                  <a:schemeClr val="bg1"/>
                </a:solidFill>
                <a:ln w="15875">
                  <a:noFill/>
                  <a:headEnd type="none" w="med" len="med"/>
                  <a:tailEnd type="none" w="med" len="med"/>
                </a:ln>
                <a:effectLst>
                  <a:outerShdw blurRad="279400" algn="c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1B2BE8-0349-71DD-221C-0E9D1F74597C}"/>
                  </a:ext>
                </a:extLst>
              </p:cNvPr>
              <p:cNvSpPr txBox="1"/>
              <p:nvPr/>
            </p:nvSpPr>
            <p:spPr>
              <a:xfrm>
                <a:off x="5257390" y="4762555"/>
                <a:ext cx="1801762" cy="35394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 Semibold"/>
                  </a:rPr>
                  <a:t>Multi-Agent</a:t>
                </a: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62EF4ADF-3906-2C01-4832-57E567A1D8E5}"/>
                  </a:ext>
                </a:extLst>
              </p:cNvPr>
              <p:cNvSpPr/>
              <p:nvPr/>
            </p:nvSpPr>
            <p:spPr bwMode="auto">
              <a:xfrm>
                <a:off x="5257190" y="5110968"/>
                <a:ext cx="1886893" cy="244712"/>
              </a:xfrm>
              <a:prstGeom prst="roundRect">
                <a:avLst>
                  <a:gd name="adj" fmla="val 50000"/>
                </a:avLst>
              </a:prstGeom>
              <a:solidFill>
                <a:srgbClr val="0078D4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76200" sx="102000" sy="102000" algn="ctr" rotWithShape="0">
                  <a:prstClr val="black">
                    <a:alpha val="17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For Complex Tasks</a:t>
                </a:r>
              </a:p>
            </p:txBody>
          </p: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6B3CEF27-B634-C862-80A5-763334573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786269" y="3015155"/>
              <a:ext cx="813196" cy="594885"/>
              <a:chOff x="-854319" y="4147378"/>
              <a:chExt cx="813196" cy="594885"/>
            </a:xfrm>
          </p:grpSpPr>
          <p:pic>
            <p:nvPicPr>
              <p:cNvPr id="1030" name="Graphic 1029" descr="Robot outline">
                <a:extLst>
                  <a:ext uri="{FF2B5EF4-FFF2-40B4-BE49-F238E27FC236}">
                    <a16:creationId xmlns:a16="http://schemas.microsoft.com/office/drawing/2014/main" id="{1E921D34-B71F-DE2F-7A30-1C2E96FE6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636008" y="4147378"/>
                <a:ext cx="396590" cy="396590"/>
              </a:xfrm>
              <a:prstGeom prst="rect">
                <a:avLst/>
              </a:prstGeom>
            </p:spPr>
          </p:pic>
          <p:pic>
            <p:nvPicPr>
              <p:cNvPr id="1031" name="Graphic 1030" descr="Robot outline">
                <a:extLst>
                  <a:ext uri="{FF2B5EF4-FFF2-40B4-BE49-F238E27FC236}">
                    <a16:creationId xmlns:a16="http://schemas.microsoft.com/office/drawing/2014/main" id="{B30E9159-F324-6A0C-0FDD-651FCCA3E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854319" y="4305913"/>
                <a:ext cx="396590" cy="396590"/>
              </a:xfrm>
              <a:prstGeom prst="rect">
                <a:avLst/>
              </a:prstGeom>
            </p:spPr>
          </p:pic>
          <p:pic>
            <p:nvPicPr>
              <p:cNvPr id="1032" name="Graphic 1031" descr="Robot outline">
                <a:extLst>
                  <a:ext uri="{FF2B5EF4-FFF2-40B4-BE49-F238E27FC236}">
                    <a16:creationId xmlns:a16="http://schemas.microsoft.com/office/drawing/2014/main" id="{ED4B35EB-6545-EF2B-4FA5-7315EE824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-437713" y="4345673"/>
                <a:ext cx="396590" cy="3965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4225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40038-5D9E-0CBE-B1E5-140B4431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A6BA6426-6161-97B9-F09B-D7B35BE50C41}"/>
              </a:ext>
            </a:extLst>
          </p:cNvPr>
          <p:cNvSpPr/>
          <p:nvPr/>
        </p:nvSpPr>
        <p:spPr>
          <a:xfrm>
            <a:off x="0" y="6044483"/>
            <a:ext cx="12192000" cy="830997"/>
          </a:xfrm>
          <a:prstGeom prst="rect">
            <a:avLst/>
          </a:prstGeom>
          <a:solidFill>
            <a:srgbClr val="DBD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750E1E-1F18-0EBD-34BC-3227832C7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1698297"/>
            <a:ext cx="0" cy="4758346"/>
          </a:xfrm>
          <a:prstGeom prst="line">
            <a:avLst/>
          </a:prstGeom>
          <a:ln w="38100">
            <a:gradFill flip="none" rotWithShape="1">
              <a:gsLst>
                <a:gs pos="0">
                  <a:srgbClr val="FDC6CD"/>
                </a:gs>
                <a:gs pos="8000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none" w="lg" len="med"/>
          </a:ln>
          <a:effectLst>
            <a:outerShdw blurRad="63500" dist="635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64113D2-A57A-1651-BC5E-29EA9A1E6D04}"/>
              </a:ext>
            </a:extLst>
          </p:cNvPr>
          <p:cNvSpPr txBox="1"/>
          <p:nvPr/>
        </p:nvSpPr>
        <p:spPr>
          <a:xfrm>
            <a:off x="1771062" y="1542687"/>
            <a:ext cx="345504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Deterministic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Deterministic Outcome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Traditional Software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767A4A-A302-300C-8C09-361181B35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86740" y="3963170"/>
            <a:ext cx="11018520" cy="0"/>
          </a:xfrm>
          <a:prstGeom prst="line">
            <a:avLst/>
          </a:prstGeom>
          <a:ln w="38100">
            <a:gradFill flip="none" rotWithShape="1">
              <a:gsLst>
                <a:gs pos="0">
                  <a:srgbClr val="FDC6CD"/>
                </a:gs>
                <a:gs pos="8000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none" w="lg" len="med"/>
          </a:ln>
          <a:effectLst>
            <a:outerShdw blurRad="63500" dist="635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799707B-058F-8D30-1293-E818570982BB}"/>
              </a:ext>
            </a:extLst>
          </p:cNvPr>
          <p:cNvSpPr txBox="1"/>
          <p:nvPr/>
        </p:nvSpPr>
        <p:spPr>
          <a:xfrm>
            <a:off x="1674543" y="4336687"/>
            <a:ext cx="345504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Probabilistic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Deterministic Outcome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Loan Reviewer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3FBDD98-D66A-6B7D-1A2E-D995B011BB44}"/>
              </a:ext>
            </a:extLst>
          </p:cNvPr>
          <p:cNvSpPr txBox="1"/>
          <p:nvPr/>
        </p:nvSpPr>
        <p:spPr>
          <a:xfrm>
            <a:off x="7170870" y="1542687"/>
            <a:ext cx="378160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Deterministic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Probabilistic Outcome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Customer Support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Marketing Campaign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87B1BCC-9823-D4FA-11F3-DD7D647103CA}"/>
              </a:ext>
            </a:extLst>
          </p:cNvPr>
          <p:cNvSpPr txBox="1"/>
          <p:nvPr/>
        </p:nvSpPr>
        <p:spPr>
          <a:xfrm>
            <a:off x="7109910" y="4336687"/>
            <a:ext cx="378160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Probabilistic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Probabilistic Outcome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Research Agents</a:t>
            </a:r>
          </a:p>
        </p:txBody>
      </p:sp>
      <p:sp>
        <p:nvSpPr>
          <p:cNvPr id="82" name="Title 81">
            <a:extLst>
              <a:ext uri="{FF2B5EF4-FFF2-40B4-BE49-F238E27FC236}">
                <a16:creationId xmlns:a16="http://schemas.microsoft.com/office/drawing/2014/main" id="{7CDFA1DF-18AD-09F4-085F-AEA60A6E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Escenarios</a:t>
            </a:r>
            <a:r>
              <a:rPr lang="en-US" dirty="0"/>
              <a:t> de </a:t>
            </a:r>
            <a:r>
              <a:rPr lang="en-US" dirty="0" err="1"/>
              <a:t>Agentificación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867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7" grpId="0"/>
      <p:bldP spid="78" grpId="0"/>
      <p:bldP spid="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B16E0-3D8E-6B79-219F-5B5B8881A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C0D60-2D79-B210-4E74-D94FD1F0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7388"/>
          </a:xfrm>
        </p:spPr>
        <p:txBody>
          <a:bodyPr/>
          <a:lstStyle/>
          <a:p>
            <a:pPr algn="ctr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son </a:t>
            </a:r>
            <a:r>
              <a:rPr lang="en-US" dirty="0" err="1"/>
              <a:t>los</a:t>
            </a:r>
            <a:r>
              <a:rPr lang="en-US" dirty="0"/>
              <a:t> Copilot Agent Plugins (CAPs)?</a:t>
            </a:r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D4CFE-52D3-BB85-277E-3BBCA956727E}"/>
              </a:ext>
            </a:extLst>
          </p:cNvPr>
          <p:cNvSpPr txBox="1"/>
          <p:nvPr/>
        </p:nvSpPr>
        <p:spPr>
          <a:xfrm>
            <a:off x="501650" y="1209910"/>
            <a:ext cx="11188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/>
              <a:t>Declarative Agent </a:t>
            </a:r>
            <a:r>
              <a:rPr lang="es-ES" sz="3200" b="1" dirty="0" err="1"/>
              <a:t>Schema</a:t>
            </a:r>
            <a:r>
              <a:rPr lang="es-ES" sz="3200" b="1" dirty="0"/>
              <a:t> </a:t>
            </a:r>
            <a:r>
              <a:rPr lang="es-ES" sz="3200" b="1" dirty="0" err="1"/>
              <a:t>for</a:t>
            </a:r>
            <a:r>
              <a:rPr lang="es-ES" sz="3200" b="1" dirty="0"/>
              <a:t> Microsoft 365 Copilot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EECD4-F4FE-3747-0845-194C14AE6FCB}"/>
              </a:ext>
            </a:extLst>
          </p:cNvPr>
          <p:cNvSpPr txBox="1"/>
          <p:nvPr/>
        </p:nvSpPr>
        <p:spPr>
          <a:xfrm>
            <a:off x="501650" y="2222052"/>
            <a:ext cx="11188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700" dirty="0"/>
              <a:t>Es un manifiesto que utiliza JSON para conseguir un documento legible por un LLM con las instrucciones necesarias, conocimientos requeridos y acciones especializadas en atender un determinado conjunto de problemas.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065D9-82DA-8476-4A36-6FBA9FCDDA2B}"/>
              </a:ext>
            </a:extLst>
          </p:cNvPr>
          <p:cNvSpPr txBox="1"/>
          <p:nvPr/>
        </p:nvSpPr>
        <p:spPr>
          <a:xfrm>
            <a:off x="501650" y="4218242"/>
            <a:ext cx="1118870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700" dirty="0"/>
              <a:t>Básicamente, es un medio declarativo que te permitirá fácilmente crear acciones para Agentes personalizados que se podrán conectar (</a:t>
            </a:r>
            <a:r>
              <a:rPr lang="es-ES" sz="2700" i="1" dirty="0" err="1"/>
              <a:t>plug</a:t>
            </a:r>
            <a:r>
              <a:rPr lang="es-ES" sz="2700" i="1" dirty="0"/>
              <a:t>-in</a:t>
            </a:r>
            <a:r>
              <a:rPr lang="es-ES" sz="2700" dirty="0"/>
              <a:t>) a Copilot M365. Y de ahí el nombre.</a:t>
            </a:r>
          </a:p>
        </p:txBody>
      </p:sp>
    </p:spTree>
    <p:extLst>
      <p:ext uri="{BB962C8B-B14F-4D97-AF65-F5344CB8AC3E}">
        <p14:creationId xmlns:p14="http://schemas.microsoft.com/office/powerpoint/2010/main" val="823446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28A76-736C-79D8-B72B-8D0FA65BB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0D848A-6BED-D144-04A9-04D333D236DB}"/>
              </a:ext>
            </a:extLst>
          </p:cNvPr>
          <p:cNvSpPr/>
          <p:nvPr/>
        </p:nvSpPr>
        <p:spPr>
          <a:xfrm>
            <a:off x="0" y="6044483"/>
            <a:ext cx="12192000" cy="830997"/>
          </a:xfrm>
          <a:prstGeom prst="rect">
            <a:avLst/>
          </a:prstGeom>
          <a:solidFill>
            <a:srgbClr val="DBD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1E73D-9711-362F-39E8-351DB612F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7388"/>
          </a:xfrm>
        </p:spPr>
        <p:txBody>
          <a:bodyPr/>
          <a:lstStyle/>
          <a:p>
            <a:pPr algn="ctr"/>
            <a:r>
              <a:rPr lang="en-US" sz="3700" dirty="0"/>
              <a:t>¿</a:t>
            </a:r>
            <a:r>
              <a:rPr lang="en-US" sz="3700" dirty="0" err="1"/>
              <a:t>Cómo</a:t>
            </a:r>
            <a:r>
              <a:rPr lang="en-US" sz="3700" dirty="0"/>
              <a:t> </a:t>
            </a:r>
            <a:r>
              <a:rPr lang="en-US" sz="3700" dirty="0" err="1"/>
              <a:t>construyes</a:t>
            </a:r>
            <a:r>
              <a:rPr lang="en-US" sz="3700" dirty="0"/>
              <a:t> un Copilot Agent Plugins (CAPs)?</a:t>
            </a:r>
            <a:endParaRPr lang="es-ES" sz="3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E4F38-3EA7-2685-A936-E8406D82407C}"/>
              </a:ext>
            </a:extLst>
          </p:cNvPr>
          <p:cNvSpPr txBox="1"/>
          <p:nvPr/>
        </p:nvSpPr>
        <p:spPr>
          <a:xfrm>
            <a:off x="501650" y="1390105"/>
            <a:ext cx="111887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700" dirty="0"/>
              <a:t>Al final del día, un CAP es una integración con un API REST.</a:t>
            </a:r>
          </a:p>
          <a:p>
            <a:pPr algn="just"/>
            <a:endParaRPr lang="es-ES" sz="2700" dirty="0"/>
          </a:p>
          <a:p>
            <a:pPr algn="just"/>
            <a:r>
              <a:rPr lang="es-ES" sz="2700" dirty="0"/>
              <a:t>Lo que hace el manifiesto es proporcionarte la especificación en JSON que servirá a un LLM para entender cómo realizar las llamadas a las diferentes operaciones del API REST, y de cómo procesar las respuestas.</a:t>
            </a:r>
          </a:p>
          <a:p>
            <a:pPr algn="just"/>
            <a:endParaRPr lang="es-ES" sz="2700" dirty="0"/>
          </a:p>
          <a:p>
            <a:pPr algn="just"/>
            <a:r>
              <a:rPr lang="es-ES" sz="2700" dirty="0"/>
              <a:t>En principio, fueron concebidos como especificaciones de acciones para Agentes Declarativos, los cuales sólo pueden ser utilizados desde Copilot M365.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6E8A5-6251-70E2-010C-26E42051AF76}"/>
              </a:ext>
            </a:extLst>
          </p:cNvPr>
          <p:cNvSpPr txBox="1"/>
          <p:nvPr/>
        </p:nvSpPr>
        <p:spPr>
          <a:xfrm>
            <a:off x="501650" y="6123542"/>
            <a:ext cx="12191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🎓  </a:t>
            </a:r>
            <a:r>
              <a:rPr lang="es-ES" dirty="0">
                <a:hlinkClick r:id="rId2"/>
              </a:rPr>
              <a:t>https://learn.microsoft.com/en-us/microsoft-365-copilot/extensibility/api-plugin-manifest-2.3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8097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5243-FFA7-6E83-1774-622421BA9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855B097-E97E-F165-C535-2F09934EC807}"/>
              </a:ext>
            </a:extLst>
          </p:cNvPr>
          <p:cNvSpPr/>
          <p:nvPr/>
        </p:nvSpPr>
        <p:spPr>
          <a:xfrm>
            <a:off x="0" y="6044483"/>
            <a:ext cx="12192000" cy="830997"/>
          </a:xfrm>
          <a:prstGeom prst="rect">
            <a:avLst/>
          </a:prstGeom>
          <a:solidFill>
            <a:srgbClr val="DBD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CDC4D2-EAAA-7FAA-2D0E-869C203F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7388"/>
          </a:xfrm>
        </p:spPr>
        <p:txBody>
          <a:bodyPr/>
          <a:lstStyle/>
          <a:p>
            <a:pPr algn="ctr"/>
            <a:r>
              <a:rPr lang="en-US" sz="3700" dirty="0"/>
              <a:t>¿Por </a:t>
            </a:r>
            <a:r>
              <a:rPr lang="en-US" sz="3700" dirty="0" err="1"/>
              <a:t>qué</a:t>
            </a:r>
            <a:r>
              <a:rPr lang="en-US" sz="3700" dirty="0"/>
              <a:t> </a:t>
            </a:r>
            <a:r>
              <a:rPr lang="en-US" sz="3700" dirty="0" err="1"/>
              <a:t>quieres</a:t>
            </a:r>
            <a:r>
              <a:rPr lang="en-US" sz="3700" dirty="0"/>
              <a:t> usar CAPs con Semantic Kernel?</a:t>
            </a:r>
            <a:endParaRPr lang="es-ES" sz="37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C64B96-3EB2-C41D-FF0B-608950BF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52" y="2152335"/>
            <a:ext cx="3477718" cy="347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E071CE-2B9C-A9BE-60D5-FADA796E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966" y="1520713"/>
            <a:ext cx="6529879" cy="488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0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CC3F6-81ED-8789-87FC-0B318DF68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5BDD0C-BB41-FAB6-82FD-3C8F89C9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7388"/>
          </a:xfrm>
        </p:spPr>
        <p:txBody>
          <a:bodyPr/>
          <a:lstStyle/>
          <a:p>
            <a:pPr algn="ctr"/>
            <a:r>
              <a:rPr lang="en-US" sz="3700" dirty="0"/>
              <a:t>¿Por </a:t>
            </a:r>
            <a:r>
              <a:rPr lang="en-US" sz="3700" dirty="0" err="1"/>
              <a:t>qué</a:t>
            </a:r>
            <a:r>
              <a:rPr lang="en-US" sz="3700" dirty="0"/>
              <a:t> </a:t>
            </a:r>
            <a:r>
              <a:rPr lang="en-US" sz="3700" dirty="0" err="1"/>
              <a:t>quieres</a:t>
            </a:r>
            <a:r>
              <a:rPr lang="en-US" sz="3700" dirty="0"/>
              <a:t> usar Semantic Kernel con CAPs?</a:t>
            </a:r>
            <a:endParaRPr lang="es-ES" sz="37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DAC2B0-0484-AE6D-F2A4-94BA82A4B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186" y="1796958"/>
            <a:ext cx="3477718" cy="347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6596B-5C25-3452-FBA7-D85FFB79F55F}"/>
              </a:ext>
            </a:extLst>
          </p:cNvPr>
          <p:cNvSpPr txBox="1"/>
          <p:nvPr/>
        </p:nvSpPr>
        <p:spPr>
          <a:xfrm>
            <a:off x="726500" y="1412159"/>
            <a:ext cx="64088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700" dirty="0"/>
              <a:t>Por reutilizar.</a:t>
            </a:r>
          </a:p>
          <a:p>
            <a:pPr marL="514350" indent="-514350">
              <a:buFont typeface="+mj-lt"/>
              <a:buAutoNum type="arabicPeriod"/>
            </a:pPr>
            <a:endParaRPr lang="es-ES" sz="2700" dirty="0"/>
          </a:p>
          <a:p>
            <a:pPr marL="514350" indent="-514350">
              <a:buFont typeface="+mj-lt"/>
              <a:buAutoNum type="arabicPeriod"/>
            </a:pPr>
            <a:r>
              <a:rPr lang="es-ES" sz="2700" dirty="0"/>
              <a:t>Porque las APIs REST no están apropiadamente diseñadas e implementadas con la IA en mente.</a:t>
            </a:r>
          </a:p>
          <a:p>
            <a:pPr marL="514350" indent="-514350">
              <a:buFont typeface="+mj-lt"/>
              <a:buAutoNum type="arabicPeriod"/>
            </a:pPr>
            <a:endParaRPr lang="es-ES" sz="2700" dirty="0"/>
          </a:p>
          <a:p>
            <a:pPr marL="514350" indent="-514350">
              <a:buFont typeface="+mj-lt"/>
              <a:buAutoNum type="arabicPeriod"/>
            </a:pPr>
            <a:r>
              <a:rPr lang="es-ES" sz="2700" dirty="0"/>
              <a:t>Por integración, ya que los </a:t>
            </a:r>
            <a:r>
              <a:rPr lang="es-ES" sz="2700" dirty="0" err="1"/>
              <a:t>CAPs</a:t>
            </a:r>
            <a:r>
              <a:rPr lang="es-ES" sz="2700" dirty="0"/>
              <a:t> están concebidos para facilitar la integración con otros servicios y recursos del ecosistema de M365.</a:t>
            </a:r>
          </a:p>
        </p:txBody>
      </p:sp>
    </p:spTree>
    <p:extLst>
      <p:ext uri="{BB962C8B-B14F-4D97-AF65-F5344CB8AC3E}">
        <p14:creationId xmlns:p14="http://schemas.microsoft.com/office/powerpoint/2010/main" val="2552635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87E430-BF01-CAE8-E3FE-4E358E62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9FE8-54FE-43B1-F2DA-B912DBF8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ofrece</a:t>
            </a:r>
            <a:r>
              <a:rPr lang="en-US" dirty="0"/>
              <a:t> Semantic Kernel?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E326A2-EE1E-69AD-C62B-227881A05AC2}"/>
              </a:ext>
            </a:extLst>
          </p:cNvPr>
          <p:cNvSpPr/>
          <p:nvPr/>
        </p:nvSpPr>
        <p:spPr>
          <a:xfrm>
            <a:off x="0" y="6044483"/>
            <a:ext cx="12192000" cy="830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D829E3-CF75-3007-6E25-4B661765D093}"/>
              </a:ext>
            </a:extLst>
          </p:cNvPr>
          <p:cNvSpPr txBox="1"/>
          <p:nvPr/>
        </p:nvSpPr>
        <p:spPr>
          <a:xfrm>
            <a:off x="438363" y="4478875"/>
            <a:ext cx="484876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Agent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LLM-driven Orchestration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Creative reasoning and decision-making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lvl="0">
              <a:defRPr/>
            </a:pPr>
            <a:r>
              <a:rPr lang="en-US" sz="1400" i="1" dirty="0" err="1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Ej</a:t>
            </a:r>
            <a:r>
              <a:rPr lang="en-US" sz="1400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: </a:t>
            </a:r>
            <a:r>
              <a:rPr lang="es-ES" sz="1400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Proponer 2 campañas de marketing para Instagram, con recursos visuales, que aprovechen las 2 principales tendencias más recientes en nuestras ventas para España del último trimestre, para aumentar la base de usuarios de nuestra lista de correo prediciendo el impacto de cada campaña.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2665F9-13EB-02EA-AED6-C94847C59BA6}"/>
              </a:ext>
            </a:extLst>
          </p:cNvPr>
          <p:cNvSpPr txBox="1"/>
          <p:nvPr/>
        </p:nvSpPr>
        <p:spPr>
          <a:xfrm>
            <a:off x="5989828" y="4464366"/>
            <a:ext cx="484876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Process Framework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Workflow-driven Orchestration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Deterministic and predictable execution pattern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Ej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.: </a:t>
            </a:r>
            <a:r>
              <a: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Ejecutar el proceso de investigación profunda </a:t>
            </a:r>
            <a:r>
              <a:rPr lang="es-ES" sz="1400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[</a:t>
            </a:r>
            <a:r>
              <a:rPr lang="es-ES" sz="1400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definido por la organización</a:t>
            </a:r>
            <a:r>
              <a:rPr lang="es-ES" sz="1400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] </a:t>
            </a:r>
            <a:r>
              <a: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para generar un esquema del documento, redactar y perfeccionar las secciones, y sintetizarlo en un entregable final.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06B017D-DCAA-1E65-6540-CFF59B475E73}"/>
              </a:ext>
            </a:extLst>
          </p:cNvPr>
          <p:cNvGrpSpPr/>
          <p:nvPr/>
        </p:nvGrpSpPr>
        <p:grpSpPr>
          <a:xfrm>
            <a:off x="5989828" y="1671670"/>
            <a:ext cx="6077266" cy="2179472"/>
            <a:chOff x="5792438" y="1514729"/>
            <a:chExt cx="6077266" cy="2179472"/>
          </a:xfrm>
        </p:grpSpPr>
        <p:pic>
          <p:nvPicPr>
            <p:cNvPr id="51" name="Graphic 50" descr="Questions outline">
              <a:extLst>
                <a:ext uri="{FF2B5EF4-FFF2-40B4-BE49-F238E27FC236}">
                  <a16:creationId xmlns:a16="http://schemas.microsoft.com/office/drawing/2014/main" id="{4DC6AFE7-5BCB-7E1E-2EE1-A2429C79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34474" y="2111376"/>
              <a:ext cx="531803" cy="531497"/>
            </a:xfrm>
            <a:prstGeom prst="rect">
              <a:avLst/>
            </a:prstGeom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5D0850E-E148-8949-27D8-96ECE38AB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09470" y="2167022"/>
              <a:ext cx="1517857" cy="1471659"/>
            </a:xfrm>
            <a:prstGeom prst="roundRect">
              <a:avLst/>
            </a:prstGeom>
            <a:noFill/>
            <a:ln w="12700" cap="rnd">
              <a:solidFill>
                <a:srgbClr val="76727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814149E-1B75-1500-DA66-512592E219E3}"/>
                </a:ext>
              </a:extLst>
            </p:cNvPr>
            <p:cNvSpPr txBox="1"/>
            <p:nvPr/>
          </p:nvSpPr>
          <p:spPr>
            <a:xfrm>
              <a:off x="5792438" y="2608237"/>
              <a:ext cx="61587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conversation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991C6058-4D11-D416-BF11-0E2DA8A6FCC6}"/>
                </a:ext>
              </a:extLst>
            </p:cNvPr>
            <p:cNvSpPr/>
            <p:nvPr/>
          </p:nvSpPr>
          <p:spPr>
            <a:xfrm>
              <a:off x="6654199" y="2188144"/>
              <a:ext cx="736431" cy="377962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User Proxy Agent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B04F397B-B582-24C0-9015-D2BE6A65975D}"/>
                </a:ext>
              </a:extLst>
            </p:cNvPr>
            <p:cNvSpPr/>
            <p:nvPr/>
          </p:nvSpPr>
          <p:spPr>
            <a:xfrm>
              <a:off x="6610160" y="2870971"/>
              <a:ext cx="824511" cy="24442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Outline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76E723D-9392-D76A-2C35-6421676D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1" idx="3"/>
              <a:endCxn id="54" idx="1"/>
            </p:cNvCxnSpPr>
            <p:nvPr/>
          </p:nvCxnSpPr>
          <p:spPr>
            <a:xfrm>
              <a:off x="6366277" y="2377125"/>
              <a:ext cx="28792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A74BAA8C-1EF0-AD19-8532-6A4BD1E14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4" idx="2"/>
              <a:endCxn id="55" idx="0"/>
            </p:cNvCxnSpPr>
            <p:nvPr/>
          </p:nvCxnSpPr>
          <p:spPr>
            <a:xfrm>
              <a:off x="7022415" y="2566106"/>
              <a:ext cx="1" cy="30486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49EAEE6-42AC-CD42-FB06-A4855D1AF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flipV="1">
              <a:off x="7434671" y="2188144"/>
              <a:ext cx="284257" cy="80504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09A4F2F-E506-FAC9-899E-1F250A328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>
              <a:off x="7434671" y="2993184"/>
              <a:ext cx="295475" cy="34293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4B8BACEA-CFCE-9330-7F54-9FF24799B19B}"/>
                </a:ext>
              </a:extLst>
            </p:cNvPr>
            <p:cNvSpPr/>
            <p:nvPr/>
          </p:nvSpPr>
          <p:spPr>
            <a:xfrm>
              <a:off x="7823351" y="1988888"/>
              <a:ext cx="879534" cy="374466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8288" tIns="46637" rIns="18288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Section Writer Agent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(Introduction)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50EB5E9-CB95-00A1-7232-21F51909EDFD}"/>
                </a:ext>
              </a:extLst>
            </p:cNvPr>
            <p:cNvSpPr/>
            <p:nvPr/>
          </p:nvSpPr>
          <p:spPr>
            <a:xfrm>
              <a:off x="7823350" y="2429529"/>
              <a:ext cx="879534" cy="374466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8288" tIns="46637" rIns="18288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Section Writer Agent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(Section 1)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A522F51-CD07-1725-EAEA-525B2B2F0473}"/>
                </a:ext>
              </a:extLst>
            </p:cNvPr>
            <p:cNvSpPr/>
            <p:nvPr/>
          </p:nvSpPr>
          <p:spPr>
            <a:xfrm>
              <a:off x="7823350" y="2870170"/>
              <a:ext cx="879534" cy="374466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8288" tIns="46637" rIns="18288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Section Writer Agent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(Section 2)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AB2B9A2-AC29-4EBD-A1D0-44F045402AFA}"/>
                </a:ext>
              </a:extLst>
            </p:cNvPr>
            <p:cNvSpPr/>
            <p:nvPr/>
          </p:nvSpPr>
          <p:spPr>
            <a:xfrm>
              <a:off x="7823349" y="3313233"/>
              <a:ext cx="879534" cy="374466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18288" tIns="46637" rIns="18288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Section Writer</a:t>
              </a:r>
              <a:b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</a:b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(Conclusion)</a:t>
              </a:r>
            </a:p>
          </p:txBody>
        </p:sp>
        <p:sp>
          <p:nvSpPr>
            <p:cNvPr id="1024" name="Left Brace 1023">
              <a:extLst>
                <a:ext uri="{FF2B5EF4-FFF2-40B4-BE49-F238E27FC236}">
                  <a16:creationId xmlns:a16="http://schemas.microsoft.com/office/drawing/2014/main" id="{07BADA72-3223-9E48-2EC2-285DEFFA6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83598" y="2111502"/>
              <a:ext cx="153809" cy="1582699"/>
            </a:xfrm>
            <a:prstGeom prst="leftBrace">
              <a:avLst>
                <a:gd name="adj1" fmla="val 8333"/>
                <a:gd name="adj2" fmla="val 39854"/>
              </a:avLst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025" name="Rectangle: Rounded Corners 1024">
              <a:extLst>
                <a:ext uri="{FF2B5EF4-FFF2-40B4-BE49-F238E27FC236}">
                  <a16:creationId xmlns:a16="http://schemas.microsoft.com/office/drawing/2014/main" id="{61D6D42F-8817-D203-8FD4-1942C388853B}"/>
                </a:ext>
              </a:extLst>
            </p:cNvPr>
            <p:cNvSpPr/>
            <p:nvPr/>
          </p:nvSpPr>
          <p:spPr>
            <a:xfrm>
              <a:off x="9316569" y="2382652"/>
              <a:ext cx="879534" cy="29929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Writer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sp>
          <p:nvSpPr>
            <p:cNvPr id="1027" name="Rectangle: Rounded Corners 1026">
              <a:extLst>
                <a:ext uri="{FF2B5EF4-FFF2-40B4-BE49-F238E27FC236}">
                  <a16:creationId xmlns:a16="http://schemas.microsoft.com/office/drawing/2014/main" id="{258E24EF-3F56-0F07-0BA0-761877722305}"/>
                </a:ext>
              </a:extLst>
            </p:cNvPr>
            <p:cNvSpPr/>
            <p:nvPr/>
          </p:nvSpPr>
          <p:spPr>
            <a:xfrm>
              <a:off x="9315411" y="3067237"/>
              <a:ext cx="879534" cy="32808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Critic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cxnSp>
          <p:nvCxnSpPr>
            <p:cNvPr id="1028" name="Straight Arrow Connector 1027">
              <a:extLst>
                <a:ext uri="{FF2B5EF4-FFF2-40B4-BE49-F238E27FC236}">
                  <a16:creationId xmlns:a16="http://schemas.microsoft.com/office/drawing/2014/main" id="{0FEADAD3-7E15-2712-DC7E-CD05B198E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25" idx="2"/>
              <a:endCxn id="1027" idx="0"/>
            </p:cNvCxnSpPr>
            <p:nvPr/>
          </p:nvCxnSpPr>
          <p:spPr>
            <a:xfrm flipH="1">
              <a:off x="9755178" y="2681947"/>
              <a:ext cx="1158" cy="38529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0DB41B63-D0BA-E65E-F0E2-006A040403B1}"/>
                </a:ext>
              </a:extLst>
            </p:cNvPr>
            <p:cNvSpPr/>
            <p:nvPr/>
          </p:nvSpPr>
          <p:spPr>
            <a:xfrm>
              <a:off x="10855166" y="2671407"/>
              <a:ext cx="879534" cy="328996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Editor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sp>
          <p:nvSpPr>
            <p:cNvPr id="1030" name="Left Brace 1029">
              <a:extLst>
                <a:ext uri="{FF2B5EF4-FFF2-40B4-BE49-F238E27FC236}">
                  <a16:creationId xmlns:a16="http://schemas.microsoft.com/office/drawing/2014/main" id="{EACD66FD-AB2E-6ACA-51EF-11A79BF4C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10614342" y="2111502"/>
              <a:ext cx="153809" cy="1582699"/>
            </a:xfrm>
            <a:prstGeom prst="leftBrace">
              <a:avLst>
                <a:gd name="adj1" fmla="val 8333"/>
                <a:gd name="adj2" fmla="val 50623"/>
              </a:avLst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pic>
          <p:nvPicPr>
            <p:cNvPr id="1031" name="Graphic 1030" descr="Document outline">
              <a:extLst>
                <a:ext uri="{FF2B5EF4-FFF2-40B4-BE49-F238E27FC236}">
                  <a16:creationId xmlns:a16="http://schemas.microsoft.com/office/drawing/2014/main" id="{E96AB4D0-A0F2-0895-73E5-261A41E1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081414" y="3253009"/>
              <a:ext cx="427037" cy="427038"/>
            </a:xfrm>
            <a:prstGeom prst="rect">
              <a:avLst/>
            </a:prstGeom>
            <a:effectLst/>
          </p:spPr>
        </p:pic>
        <p:cxnSp>
          <p:nvCxnSpPr>
            <p:cNvPr id="1032" name="Straight Arrow Connector 1031">
              <a:extLst>
                <a:ext uri="{FF2B5EF4-FFF2-40B4-BE49-F238E27FC236}">
                  <a16:creationId xmlns:a16="http://schemas.microsoft.com/office/drawing/2014/main" id="{676EDD49-F2F9-DD2E-93BB-36F5B29E5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1294933" y="3048681"/>
              <a:ext cx="0" cy="1728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82A5E103-8A30-4FFE-1B1C-5CD52836DC05}"/>
                </a:ext>
              </a:extLst>
            </p:cNvPr>
            <p:cNvSpPr/>
            <p:nvPr/>
          </p:nvSpPr>
          <p:spPr>
            <a:xfrm>
              <a:off x="5834474" y="1514729"/>
              <a:ext cx="1666744" cy="24857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marL="0" marR="0" lvl="0" indent="0" algn="ctr" defTabSz="91443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487158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itchFamily="34" charset="0"/>
                </a:rPr>
                <a:t>Generate Outline</a:t>
              </a:r>
            </a:p>
          </p:txBody>
        </p:sp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4D4DB422-5601-04B1-3F22-E72703E732F4}"/>
                </a:ext>
              </a:extLst>
            </p:cNvPr>
            <p:cNvSpPr/>
            <p:nvPr/>
          </p:nvSpPr>
          <p:spPr>
            <a:xfrm>
              <a:off x="7564123" y="1514729"/>
              <a:ext cx="2567916" cy="24857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marL="0" marR="0" lvl="0" indent="0" algn="ctr" defTabSz="91443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487158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itchFamily="34" charset="0"/>
                </a:rPr>
                <a:t>Research and Generate Sections</a:t>
              </a:r>
            </a:p>
          </p:txBody>
        </p:sp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F1C35A49-E604-6293-6869-EBBB6AAA3346}"/>
                </a:ext>
              </a:extLst>
            </p:cNvPr>
            <p:cNvSpPr/>
            <p:nvPr/>
          </p:nvSpPr>
          <p:spPr>
            <a:xfrm>
              <a:off x="10194945" y="1514729"/>
              <a:ext cx="1674759" cy="24857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marL="0" marR="0" lvl="0" indent="0" algn="ctr" defTabSz="91443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487158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itchFamily="34" charset="0"/>
                </a:rPr>
                <a:t>Compile and Generate</a:t>
              </a: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0480CD87-D6C0-E28C-79A6-692AE99A4C1F}"/>
              </a:ext>
            </a:extLst>
          </p:cNvPr>
          <p:cNvGrpSpPr/>
          <p:nvPr/>
        </p:nvGrpSpPr>
        <p:grpSpPr>
          <a:xfrm>
            <a:off x="492243" y="1423484"/>
            <a:ext cx="4343985" cy="2752660"/>
            <a:chOff x="7268996" y="638019"/>
            <a:chExt cx="4343985" cy="2752660"/>
          </a:xfrm>
        </p:grpSpPr>
        <p:pic>
          <p:nvPicPr>
            <p:cNvPr id="1039" name="Graphic 1038">
              <a:extLst>
                <a:ext uri="{FF2B5EF4-FFF2-40B4-BE49-F238E27FC236}">
                  <a16:creationId xmlns:a16="http://schemas.microsoft.com/office/drawing/2014/main" id="{486D9B7C-AC5F-0864-ACCE-D3C8DF081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99707" y="930967"/>
              <a:ext cx="705394" cy="705394"/>
            </a:xfrm>
            <a:prstGeom prst="rect">
              <a:avLst/>
            </a:prstGeom>
            <a:effectLst/>
          </p:spPr>
        </p:pic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AB676262-536F-4705-4EC9-786050A82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321332" y="1434251"/>
              <a:ext cx="2793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39D96694-C73B-2CFF-3EFA-A835D9346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7976" y="2313175"/>
              <a:ext cx="0" cy="3409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42C54D62-6290-F978-1B9B-BF12B3939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437972" y="1578185"/>
              <a:ext cx="835485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conversation</a:t>
              </a:r>
            </a:p>
          </p:txBody>
        </p:sp>
        <p:pic>
          <p:nvPicPr>
            <p:cNvPr id="1043" name="Graphic 1042">
              <a:extLst>
                <a:ext uri="{FF2B5EF4-FFF2-40B4-BE49-F238E27FC236}">
                  <a16:creationId xmlns:a16="http://schemas.microsoft.com/office/drawing/2014/main" id="{61B9075A-86DE-76DF-4855-0E8809A29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03854" y="2995214"/>
              <a:ext cx="395465" cy="395465"/>
            </a:xfrm>
            <a:prstGeom prst="rect">
              <a:avLst/>
            </a:prstGeom>
            <a:effectLst/>
          </p:spPr>
        </p:pic>
        <p:sp>
          <p:nvSpPr>
            <p:cNvPr id="1044" name="Rectangle: Rounded Corners 1043">
              <a:extLst>
                <a:ext uri="{FF2B5EF4-FFF2-40B4-BE49-F238E27FC236}">
                  <a16:creationId xmlns:a16="http://schemas.microsoft.com/office/drawing/2014/main" id="{E41EDC92-5DFF-2ED0-A7E1-A59945C89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420563" y="2673895"/>
              <a:ext cx="811080" cy="31522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Search</a:t>
              </a:r>
            </a:p>
          </p:txBody>
        </p:sp>
        <p:cxnSp>
          <p:nvCxnSpPr>
            <p:cNvPr id="1045" name="Straight Arrow Connector 1044">
              <a:extLst>
                <a:ext uri="{FF2B5EF4-FFF2-40B4-BE49-F238E27FC236}">
                  <a16:creationId xmlns:a16="http://schemas.microsoft.com/office/drawing/2014/main" id="{89998D87-445D-61DC-3FA0-517C448D6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801865" y="2316235"/>
              <a:ext cx="0" cy="3511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Rectangle: Rounded Corners 1045">
              <a:extLst>
                <a:ext uri="{FF2B5EF4-FFF2-40B4-BE49-F238E27FC236}">
                  <a16:creationId xmlns:a16="http://schemas.microsoft.com/office/drawing/2014/main" id="{78CEF679-8993-1B61-5317-F77BFA388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411329" y="1945439"/>
              <a:ext cx="842691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Retrieval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125377B6-72B8-9018-5491-61C486010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878288" y="2385252"/>
              <a:ext cx="407484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2181D5BF-297F-C9EB-66EF-85BC83EE5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383926" y="2376411"/>
              <a:ext cx="474810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query</a:t>
              </a:r>
            </a:p>
          </p:txBody>
        </p:sp>
        <p:sp>
          <p:nvSpPr>
            <p:cNvPr id="1049" name="Rectangle: Rounded Corners 1048">
              <a:extLst>
                <a:ext uri="{FF2B5EF4-FFF2-40B4-BE49-F238E27FC236}">
                  <a16:creationId xmlns:a16="http://schemas.microsoft.com/office/drawing/2014/main" id="{55812F02-E05F-9C84-8CF1-341DA1380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517" y="1248260"/>
              <a:ext cx="976816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User Proxy Agent</a:t>
              </a:r>
            </a:p>
          </p:txBody>
        </p:sp>
        <p:sp>
          <p:nvSpPr>
            <p:cNvPr id="1050" name="Rectangle: Rounded Corners 1049">
              <a:extLst>
                <a:ext uri="{FF2B5EF4-FFF2-40B4-BE49-F238E27FC236}">
                  <a16:creationId xmlns:a16="http://schemas.microsoft.com/office/drawing/2014/main" id="{B209659F-6869-9816-D9CB-90029E0F8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00672" y="1248260"/>
              <a:ext cx="1030077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Coordinator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cxnSp>
          <p:nvCxnSpPr>
            <p:cNvPr id="1051" name="Straight Arrow Connector 1050">
              <a:extLst>
                <a:ext uri="{FF2B5EF4-FFF2-40B4-BE49-F238E27FC236}">
                  <a16:creationId xmlns:a16="http://schemas.microsoft.com/office/drawing/2014/main" id="{DD3572BB-7B05-2EEC-E2DA-8BF5CD603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052630" y="1434251"/>
              <a:ext cx="2793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2" name="Graphic 1051">
              <a:extLst>
                <a:ext uri="{FF2B5EF4-FFF2-40B4-BE49-F238E27FC236}">
                  <a16:creationId xmlns:a16="http://schemas.microsoft.com/office/drawing/2014/main" id="{72532AB0-A925-4A24-6A37-8496F0C90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84394" y="2559840"/>
              <a:ext cx="347204" cy="347204"/>
            </a:xfrm>
            <a:prstGeom prst="rect">
              <a:avLst/>
            </a:prstGeom>
            <a:effectLst/>
          </p:spPr>
        </p:pic>
        <p:sp>
          <p:nvSpPr>
            <p:cNvPr id="1053" name="Rectangle: Rounded Corners 1052">
              <a:extLst>
                <a:ext uri="{FF2B5EF4-FFF2-40B4-BE49-F238E27FC236}">
                  <a16:creationId xmlns:a16="http://schemas.microsoft.com/office/drawing/2014/main" id="{0A20F315-A6EE-6330-E27E-03DD4544A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9322" y="1953483"/>
              <a:ext cx="861483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Analytics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cxnSp>
          <p:nvCxnSpPr>
            <p:cNvPr id="1054" name="Straight Arrow Connector 1053">
              <a:extLst>
                <a:ext uri="{FF2B5EF4-FFF2-40B4-BE49-F238E27FC236}">
                  <a16:creationId xmlns:a16="http://schemas.microsoft.com/office/drawing/2014/main" id="{CE04D5DB-A985-A104-1D54-286E4A9BE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52" idx="0"/>
              <a:endCxn id="1053" idx="2"/>
            </p:cNvCxnSpPr>
            <p:nvPr/>
          </p:nvCxnSpPr>
          <p:spPr>
            <a:xfrm flipV="1">
              <a:off x="9957996" y="2327950"/>
              <a:ext cx="2068" cy="2318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73C6E47C-79CA-C884-84D3-5D2FD19745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904835" y="2363746"/>
              <a:ext cx="407484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056" name="Rectangle: Rounded Corners 1055">
              <a:extLst>
                <a:ext uri="{FF2B5EF4-FFF2-40B4-BE49-F238E27FC236}">
                  <a16:creationId xmlns:a16="http://schemas.microsoft.com/office/drawing/2014/main" id="{CDCE3BC2-7DF8-EA44-47FA-1449F70B6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681184" y="1953263"/>
              <a:ext cx="757640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Coding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224C76FA-84DE-0853-54AD-666F5FFFE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00397" y="2531143"/>
              <a:ext cx="757639" cy="694386"/>
              <a:chOff x="6030007" y="5666150"/>
              <a:chExt cx="757639" cy="694386"/>
            </a:xfrm>
            <a:effectLst/>
          </p:grpSpPr>
          <p:pic>
            <p:nvPicPr>
              <p:cNvPr id="1080" name="Graphic 1079" descr="Box outline">
                <a:extLst>
                  <a:ext uri="{FF2B5EF4-FFF2-40B4-BE49-F238E27FC236}">
                    <a16:creationId xmlns:a16="http://schemas.microsoft.com/office/drawing/2014/main" id="{6ADF2F27-0021-67EE-30F3-707EC37C82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110712" y="5666150"/>
                <a:ext cx="548787" cy="548787"/>
              </a:xfrm>
              <a:prstGeom prst="rect">
                <a:avLst/>
              </a:prstGeom>
            </p:spPr>
          </p:pic>
          <p:sp>
            <p:nvSpPr>
              <p:cNvPr id="1081" name="TextBox 1080">
                <a:extLst>
                  <a:ext uri="{FF2B5EF4-FFF2-40B4-BE49-F238E27FC236}">
                    <a16:creationId xmlns:a16="http://schemas.microsoft.com/office/drawing/2014/main" id="{91BF7AF3-6974-E923-401A-1114716D6508}"/>
                  </a:ext>
                </a:extLst>
              </p:cNvPr>
              <p:cNvSpPr txBox="1"/>
              <p:nvPr/>
            </p:nvSpPr>
            <p:spPr>
              <a:xfrm>
                <a:off x="6030007" y="6129704"/>
                <a:ext cx="75763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rPr>
                  <a:t>docker</a:t>
                </a:r>
              </a:p>
            </p:txBody>
          </p:sp>
        </p:grpSp>
        <p:cxnSp>
          <p:nvCxnSpPr>
            <p:cNvPr id="1058" name="Straight Arrow Connector 1057">
              <a:extLst>
                <a:ext uri="{FF2B5EF4-FFF2-40B4-BE49-F238E27FC236}">
                  <a16:creationId xmlns:a16="http://schemas.microsoft.com/office/drawing/2014/main" id="{360D534E-5D77-28C3-E76E-32DE34208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56" idx="2"/>
              <a:endCxn id="1080" idx="0"/>
            </p:cNvCxnSpPr>
            <p:nvPr/>
          </p:nvCxnSpPr>
          <p:spPr>
            <a:xfrm flipH="1">
              <a:off x="11055496" y="2327730"/>
              <a:ext cx="4508" cy="20341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Arrow Connector 1058">
              <a:extLst>
                <a:ext uri="{FF2B5EF4-FFF2-40B4-BE49-F238E27FC236}">
                  <a16:creationId xmlns:a16="http://schemas.microsoft.com/office/drawing/2014/main" id="{AAD8ADD8-6D20-2954-C7B3-9104123AC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46" idx="0"/>
              <a:endCxn id="1050" idx="2"/>
            </p:cNvCxnSpPr>
            <p:nvPr/>
          </p:nvCxnSpPr>
          <p:spPr>
            <a:xfrm flipV="1">
              <a:off x="8832675" y="1622727"/>
              <a:ext cx="1283036" cy="32271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Arrow Connector 1059">
              <a:extLst>
                <a:ext uri="{FF2B5EF4-FFF2-40B4-BE49-F238E27FC236}">
                  <a16:creationId xmlns:a16="http://schemas.microsoft.com/office/drawing/2014/main" id="{97EC01BF-18D4-C064-E1B4-288118D9C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53" idx="0"/>
            </p:cNvCxnSpPr>
            <p:nvPr/>
          </p:nvCxnSpPr>
          <p:spPr>
            <a:xfrm flipV="1">
              <a:off x="9960064" y="1622727"/>
              <a:ext cx="365236" cy="33075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Arrow Connector 1060">
              <a:extLst>
                <a:ext uri="{FF2B5EF4-FFF2-40B4-BE49-F238E27FC236}">
                  <a16:creationId xmlns:a16="http://schemas.microsoft.com/office/drawing/2014/main" id="{0F73619A-F3C8-841B-F9DD-40823A456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56" idx="0"/>
            </p:cNvCxnSpPr>
            <p:nvPr/>
          </p:nvCxnSpPr>
          <p:spPr>
            <a:xfrm flipH="1" flipV="1">
              <a:off x="10491029" y="1649893"/>
              <a:ext cx="568975" cy="3033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6227EEEF-E987-1EC6-3C42-88DDB582A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610760" y="2869160"/>
              <a:ext cx="705642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databases</a:t>
              </a: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2FFCF75F-9D01-40CA-76ED-C19F733C4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832763" y="3070817"/>
              <a:ext cx="429926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docs</a:t>
              </a:r>
            </a:p>
          </p:txBody>
        </p:sp>
        <p:sp>
          <p:nvSpPr>
            <p:cNvPr id="1064" name="Rectangle: Rounded Corners 1063">
              <a:extLst>
                <a:ext uri="{FF2B5EF4-FFF2-40B4-BE49-F238E27FC236}">
                  <a16:creationId xmlns:a16="http://schemas.microsoft.com/office/drawing/2014/main" id="{2D955BF0-17FC-0F5C-AC85-DB42D4C3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57627" y="638019"/>
              <a:ext cx="913231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   Memory</a:t>
              </a:r>
            </a:p>
          </p:txBody>
        </p:sp>
        <p:pic>
          <p:nvPicPr>
            <p:cNvPr id="1065" name="Picture 8">
              <a:extLst>
                <a:ext uri="{FF2B5EF4-FFF2-40B4-BE49-F238E27FC236}">
                  <a16:creationId xmlns:a16="http://schemas.microsoft.com/office/drawing/2014/main" id="{42A075D3-385E-6D1E-281D-82D81DA98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97000"/>
                      </a14:imgEffect>
                      <a14:imgEffect>
                        <a14:brightnessContrast bright="-100000" contrast="-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9397" y="685035"/>
              <a:ext cx="276336" cy="276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66" name="Straight Arrow Connector 1065">
              <a:extLst>
                <a:ext uri="{FF2B5EF4-FFF2-40B4-BE49-F238E27FC236}">
                  <a16:creationId xmlns:a16="http://schemas.microsoft.com/office/drawing/2014/main" id="{05492B87-A16F-5A83-422F-8D87B99B3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50" idx="0"/>
              <a:endCxn id="1064" idx="2"/>
            </p:cNvCxnSpPr>
            <p:nvPr/>
          </p:nvCxnSpPr>
          <p:spPr>
            <a:xfrm flipH="1" flipV="1">
              <a:off x="10114243" y="1012486"/>
              <a:ext cx="1468" cy="23577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13771D58-8318-F720-7B0F-B6E339F2D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064048" y="995306"/>
              <a:ext cx="946093" cy="230832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history of work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Sans Text"/>
              </a:endParaRPr>
            </a:p>
          </p:txBody>
        </p:sp>
        <p:sp>
          <p:nvSpPr>
            <p:cNvPr id="1068" name="Rectangle: Rounded Corners 1067">
              <a:extLst>
                <a:ext uri="{FF2B5EF4-FFF2-40B4-BE49-F238E27FC236}">
                  <a16:creationId xmlns:a16="http://schemas.microsoft.com/office/drawing/2014/main" id="{F5A69C38-0145-6B6A-FBDF-0F0449C16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58036" y="1950518"/>
              <a:ext cx="154945" cy="382511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wordArtVert" wrap="square" lIns="0" tIns="0" rIns="4572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SLM</a:t>
              </a:r>
            </a:p>
          </p:txBody>
        </p:sp>
        <p:sp>
          <p:nvSpPr>
            <p:cNvPr id="1069" name="Rectangle: Rounded Corners 1068">
              <a:extLst>
                <a:ext uri="{FF2B5EF4-FFF2-40B4-BE49-F238E27FC236}">
                  <a16:creationId xmlns:a16="http://schemas.microsoft.com/office/drawing/2014/main" id="{6A0839FA-EFA7-4BFF-692F-BC013B2D6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03278" y="1953483"/>
              <a:ext cx="156085" cy="37787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wordArtVert" wrap="square" lIns="0" tIns="0" rIns="4572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SLM</a:t>
              </a:r>
            </a:p>
          </p:txBody>
        </p:sp>
        <p:sp>
          <p:nvSpPr>
            <p:cNvPr id="1070" name="Rectangle: Rounded Corners 1069">
              <a:extLst>
                <a:ext uri="{FF2B5EF4-FFF2-40B4-BE49-F238E27FC236}">
                  <a16:creationId xmlns:a16="http://schemas.microsoft.com/office/drawing/2014/main" id="{37313C03-6295-E9B2-D2B0-E38F3C45F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66419" y="1944775"/>
              <a:ext cx="156085" cy="37787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wordArtVert" wrap="square" lIns="0" tIns="0" rIns="4572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LLM</a:t>
              </a:r>
            </a:p>
          </p:txBody>
        </p:sp>
        <p:sp>
          <p:nvSpPr>
            <p:cNvPr id="1071" name="Rectangle: Rounded Corners 1070">
              <a:extLst>
                <a:ext uri="{FF2B5EF4-FFF2-40B4-BE49-F238E27FC236}">
                  <a16:creationId xmlns:a16="http://schemas.microsoft.com/office/drawing/2014/main" id="{A3054B6A-BEF0-7D25-AD7F-A52305E1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650623" y="1248522"/>
              <a:ext cx="153503" cy="37420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wordArtVert" wrap="square" lIns="0" tIns="0" rIns="4572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LLM</a:t>
              </a:r>
            </a:p>
          </p:txBody>
        </p:sp>
        <p:sp>
          <p:nvSpPr>
            <p:cNvPr id="1072" name="Rectangle: Rounded Corners 1071">
              <a:extLst>
                <a:ext uri="{FF2B5EF4-FFF2-40B4-BE49-F238E27FC236}">
                  <a16:creationId xmlns:a16="http://schemas.microsoft.com/office/drawing/2014/main" id="{EC544E19-D510-3FB2-01BC-9410B14C1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2932" y="2667004"/>
              <a:ext cx="852181" cy="322449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Web Service</a:t>
              </a:r>
            </a:p>
          </p:txBody>
        </p:sp>
        <p:sp>
          <p:nvSpPr>
            <p:cNvPr id="1073" name="Rectangle: Rounded Corners 1072">
              <a:extLst>
                <a:ext uri="{FF2B5EF4-FFF2-40B4-BE49-F238E27FC236}">
                  <a16:creationId xmlns:a16="http://schemas.microsoft.com/office/drawing/2014/main" id="{8DB16FEB-1B9A-B86E-4ED6-F3CAEFBDB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68996" y="1938708"/>
              <a:ext cx="861483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Service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cxnSp>
          <p:nvCxnSpPr>
            <p:cNvPr id="1074" name="Straight Arrow Connector 1073">
              <a:extLst>
                <a:ext uri="{FF2B5EF4-FFF2-40B4-BE49-F238E27FC236}">
                  <a16:creationId xmlns:a16="http://schemas.microsoft.com/office/drawing/2014/main" id="{06D45D74-329C-76A8-DE90-61D9BA8BF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4817" y="2312759"/>
              <a:ext cx="0" cy="3409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Arrow Connector 1074">
              <a:extLst>
                <a:ext uri="{FF2B5EF4-FFF2-40B4-BE49-F238E27FC236}">
                  <a16:creationId xmlns:a16="http://schemas.microsoft.com/office/drawing/2014/main" id="{8C3AD585-72C1-1483-6910-C98D15AFF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689186" y="2315819"/>
              <a:ext cx="0" cy="3511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688BADBA-179F-112C-1279-1756918C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741553" y="2379040"/>
              <a:ext cx="527709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D6F37BEA-D864-18EF-5079-B7FCBE7D3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289752" y="2363746"/>
              <a:ext cx="449162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input</a:t>
              </a:r>
            </a:p>
          </p:txBody>
        </p:sp>
        <p:cxnSp>
          <p:nvCxnSpPr>
            <p:cNvPr id="1078" name="Straight Arrow Connector 1077">
              <a:extLst>
                <a:ext uri="{FF2B5EF4-FFF2-40B4-BE49-F238E27FC236}">
                  <a16:creationId xmlns:a16="http://schemas.microsoft.com/office/drawing/2014/main" id="{1CD2AD6A-7F8F-A99C-03E9-2ABDDCA91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73" idx="0"/>
            </p:cNvCxnSpPr>
            <p:nvPr/>
          </p:nvCxnSpPr>
          <p:spPr>
            <a:xfrm flipV="1">
              <a:off x="7699738" y="1636163"/>
              <a:ext cx="1951183" cy="30254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9" name="Rectangle: Rounded Corners 1078">
              <a:extLst>
                <a:ext uri="{FF2B5EF4-FFF2-40B4-BE49-F238E27FC236}">
                  <a16:creationId xmlns:a16="http://schemas.microsoft.com/office/drawing/2014/main" id="{55ABA2F8-EFCF-E5C3-9F98-8A0EB3DD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49202" y="1934147"/>
              <a:ext cx="156085" cy="37787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wordArtVert" wrap="square" lIns="0" tIns="0" rIns="4572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LLM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44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A867A7-93FF-2477-DB00-4F6E7D247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Rectangle 1097">
            <a:extLst>
              <a:ext uri="{FF2B5EF4-FFF2-40B4-BE49-F238E27FC236}">
                <a16:creationId xmlns:a16="http://schemas.microsoft.com/office/drawing/2014/main" id="{734E248E-B0CA-96DE-FE2A-E8ECD8FECCAB}"/>
              </a:ext>
            </a:extLst>
          </p:cNvPr>
          <p:cNvSpPr/>
          <p:nvPr/>
        </p:nvSpPr>
        <p:spPr>
          <a:xfrm>
            <a:off x="0" y="6044483"/>
            <a:ext cx="12192000" cy="830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00E6B-7572-840D-C92A-84F7AFA3C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+mn-lt"/>
              </a:rPr>
              <a:t>¿</a:t>
            </a:r>
            <a:r>
              <a:rPr lang="en-US" dirty="0" err="1">
                <a:latin typeface="+mn-lt"/>
              </a:rPr>
              <a:t>Qué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nos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ofrece</a:t>
            </a:r>
            <a:r>
              <a:rPr lang="en-US" dirty="0">
                <a:latin typeface="+mn-lt"/>
              </a:rPr>
              <a:t> Semantic Kernel?</a:t>
            </a:r>
            <a:endParaRPr lang="es-ES" dirty="0">
              <a:latin typeface="+mn-lt"/>
            </a:endParaRPr>
          </a:p>
        </p:txBody>
      </p:sp>
      <p:cxnSp>
        <p:nvCxnSpPr>
          <p:cNvPr id="4" name="Connettore diritto 13">
            <a:extLst>
              <a:ext uri="{FF2B5EF4-FFF2-40B4-BE49-F238E27FC236}">
                <a16:creationId xmlns:a16="http://schemas.microsoft.com/office/drawing/2014/main" id="{E14F3292-4447-3A24-B532-FD88171F4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09822" y="3892730"/>
            <a:ext cx="10578005" cy="0"/>
          </a:xfrm>
          <a:prstGeom prst="line">
            <a:avLst/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15">
            <a:extLst>
              <a:ext uri="{FF2B5EF4-FFF2-40B4-BE49-F238E27FC236}">
                <a16:creationId xmlns:a16="http://schemas.microsoft.com/office/drawing/2014/main" id="{2FA85889-6E5A-FC9E-8B92-0AD369123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212224" y="1632864"/>
            <a:ext cx="0" cy="4653085"/>
          </a:xfrm>
          <a:prstGeom prst="line">
            <a:avLst/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19">
            <a:extLst>
              <a:ext uri="{FF2B5EF4-FFF2-40B4-BE49-F238E27FC236}">
                <a16:creationId xmlns:a16="http://schemas.microsoft.com/office/drawing/2014/main" id="{6235AACF-CE1F-795D-DB33-B73E0448B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982821" y="1632864"/>
            <a:ext cx="0" cy="4653085"/>
          </a:xfrm>
          <a:prstGeom prst="line">
            <a:avLst/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3">
            <a:extLst>
              <a:ext uri="{FF2B5EF4-FFF2-40B4-BE49-F238E27FC236}">
                <a16:creationId xmlns:a16="http://schemas.microsoft.com/office/drawing/2014/main" id="{1CE96720-235D-F574-986A-34FD7CCE276C}"/>
              </a:ext>
            </a:extLst>
          </p:cNvPr>
          <p:cNvSpPr txBox="1">
            <a:spLocks/>
          </p:cNvSpPr>
          <p:nvPr/>
        </p:nvSpPr>
        <p:spPr>
          <a:xfrm>
            <a:off x="4293196" y="408427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Magentic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89E1967-07EC-9863-9791-D76E689EEEA1}"/>
              </a:ext>
            </a:extLst>
          </p:cNvPr>
          <p:cNvSpPr txBox="1">
            <a:spLocks/>
          </p:cNvSpPr>
          <p:nvPr/>
        </p:nvSpPr>
        <p:spPr>
          <a:xfrm>
            <a:off x="522599" y="408427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Group Chat</a:t>
            </a:r>
          </a:p>
        </p:txBody>
      </p:sp>
      <p:grpSp>
        <p:nvGrpSpPr>
          <p:cNvPr id="9" name="Group 8" descr="Visual representing the case of network where 2 or more agents have a worker or reviewer role">
            <a:extLst>
              <a:ext uri="{FF2B5EF4-FFF2-40B4-BE49-F238E27FC236}">
                <a16:creationId xmlns:a16="http://schemas.microsoft.com/office/drawing/2014/main" id="{F3806A42-3811-CDD0-AAD7-351B1F11D435}"/>
              </a:ext>
            </a:extLst>
          </p:cNvPr>
          <p:cNvGrpSpPr/>
          <p:nvPr/>
        </p:nvGrpSpPr>
        <p:grpSpPr>
          <a:xfrm>
            <a:off x="1768165" y="4544825"/>
            <a:ext cx="1010534" cy="1656327"/>
            <a:chOff x="9362853" y="1924459"/>
            <a:chExt cx="1010534" cy="1656327"/>
          </a:xfrm>
        </p:grpSpPr>
        <p:sp>
          <p:nvSpPr>
            <p:cNvPr id="10" name="Rectangle: Rounded Corners 8">
              <a:extLst>
                <a:ext uri="{FF2B5EF4-FFF2-40B4-BE49-F238E27FC236}">
                  <a16:creationId xmlns:a16="http://schemas.microsoft.com/office/drawing/2014/main" id="{059F9402-618C-8ADF-760C-C79B150E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87177" y="1924459"/>
              <a:ext cx="961887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worker</a:t>
              </a:r>
            </a:p>
          </p:txBody>
        </p:sp>
        <p:sp>
          <p:nvSpPr>
            <p:cNvPr id="11" name="Rectangle: Rounded Corners 8">
              <a:extLst>
                <a:ext uri="{FF2B5EF4-FFF2-40B4-BE49-F238E27FC236}">
                  <a16:creationId xmlns:a16="http://schemas.microsoft.com/office/drawing/2014/main" id="{8C686523-2CAA-1FD3-3377-0C786775E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62853" y="3244234"/>
              <a:ext cx="1010534" cy="336552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reviewer</a:t>
              </a:r>
            </a:p>
          </p:txBody>
        </p:sp>
        <p:sp>
          <p:nvSpPr>
            <p:cNvPr id="12" name="Arco 65">
              <a:extLst>
                <a:ext uri="{FF2B5EF4-FFF2-40B4-BE49-F238E27FC236}">
                  <a16:creationId xmlns:a16="http://schemas.microsoft.com/office/drawing/2014/main" id="{7E1EDDFE-D99C-9D76-1412-DBC19CD65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37162" y="2418752"/>
              <a:ext cx="661916" cy="667742"/>
            </a:xfrm>
            <a:prstGeom prst="arc">
              <a:avLst>
                <a:gd name="adj1" fmla="val 17306097"/>
                <a:gd name="adj2" fmla="val 15694221"/>
              </a:avLst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Segoe UI" pitchFamily="34" charset="0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13B8429-35B1-F72C-9D78-BE7DEAEECEC4}"/>
              </a:ext>
            </a:extLst>
          </p:cNvPr>
          <p:cNvSpPr txBox="1">
            <a:spLocks/>
          </p:cNvSpPr>
          <p:nvPr/>
        </p:nvSpPr>
        <p:spPr>
          <a:xfrm>
            <a:off x="4305974" y="175127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Concurrent</a:t>
            </a:r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75C842FC-5D1D-779D-FEB8-41EED9DAA03B}"/>
              </a:ext>
            </a:extLst>
          </p:cNvPr>
          <p:cNvGrpSpPr/>
          <p:nvPr/>
        </p:nvGrpSpPr>
        <p:grpSpPr>
          <a:xfrm>
            <a:off x="8704627" y="4823940"/>
            <a:ext cx="2256425" cy="807593"/>
            <a:chOff x="8704627" y="4823940"/>
            <a:chExt cx="2256425" cy="807593"/>
          </a:xfrm>
        </p:grpSpPr>
        <p:sp>
          <p:nvSpPr>
            <p:cNvPr id="14" name="Rectangle: Rounded Corners 8">
              <a:extLst>
                <a:ext uri="{FF2B5EF4-FFF2-40B4-BE49-F238E27FC236}">
                  <a16:creationId xmlns:a16="http://schemas.microsoft.com/office/drawing/2014/main" id="{162EAD10-2554-D369-21C3-70E8B901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59829" y="5383491"/>
              <a:ext cx="475809" cy="237751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5" name="Connettore 2 130">
              <a:extLst>
                <a:ext uri="{FF2B5EF4-FFF2-40B4-BE49-F238E27FC236}">
                  <a16:creationId xmlns:a16="http://schemas.microsoft.com/office/drawing/2014/main" id="{BF357404-04CB-1D39-F2CA-B071A5287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8942531" y="5061690"/>
              <a:ext cx="2915" cy="320338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: Rounded Corners 8">
              <a:extLst>
                <a:ext uri="{FF2B5EF4-FFF2-40B4-BE49-F238E27FC236}">
                  <a16:creationId xmlns:a16="http://schemas.microsoft.com/office/drawing/2014/main" id="{E1DF55AE-99B7-383A-3CE2-819B4E783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04627" y="4823940"/>
              <a:ext cx="475809" cy="237751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7" name="Rectangle: Rounded Corners 8">
              <a:extLst>
                <a:ext uri="{FF2B5EF4-FFF2-40B4-BE49-F238E27FC236}">
                  <a16:creationId xmlns:a16="http://schemas.microsoft.com/office/drawing/2014/main" id="{ECB12ABE-3747-748C-A35D-091C49381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59830" y="4826874"/>
              <a:ext cx="475809" cy="237751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8" name="Rectangle: Rounded Corners 8">
              <a:extLst>
                <a:ext uri="{FF2B5EF4-FFF2-40B4-BE49-F238E27FC236}">
                  <a16:creationId xmlns:a16="http://schemas.microsoft.com/office/drawing/2014/main" id="{1EF5F49A-6A53-EC62-12A0-6EC834E1B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07542" y="5382028"/>
              <a:ext cx="475809" cy="237751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9" name="Rectangle: Rounded Corners 8">
              <a:extLst>
                <a:ext uri="{FF2B5EF4-FFF2-40B4-BE49-F238E27FC236}">
                  <a16:creationId xmlns:a16="http://schemas.microsoft.com/office/drawing/2014/main" id="{0D42CCE8-912B-B73E-1F19-E6960BAFA5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485243" y="4823940"/>
              <a:ext cx="475809" cy="237751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" name="Rectangle: Rounded Corners 8">
              <a:extLst>
                <a:ext uri="{FF2B5EF4-FFF2-40B4-BE49-F238E27FC236}">
                  <a16:creationId xmlns:a16="http://schemas.microsoft.com/office/drawing/2014/main" id="{5008AB49-109D-6D80-F5BF-3B670E678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479731" y="5393782"/>
              <a:ext cx="475809" cy="237751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21" name="Connettore 2 127">
              <a:extLst>
                <a:ext uri="{FF2B5EF4-FFF2-40B4-BE49-F238E27FC236}">
                  <a16:creationId xmlns:a16="http://schemas.microsoft.com/office/drawing/2014/main" id="{03965197-4645-6706-831E-1C6769DD1F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9180436" y="4942816"/>
              <a:ext cx="379394" cy="293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2 133">
              <a:extLst>
                <a:ext uri="{FF2B5EF4-FFF2-40B4-BE49-F238E27FC236}">
                  <a16:creationId xmlns:a16="http://schemas.microsoft.com/office/drawing/2014/main" id="{F019B199-F879-BF2A-4D71-B442A89FC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8" idx="3"/>
              <a:endCxn id="14" idx="1"/>
            </p:cNvCxnSpPr>
            <p:nvPr/>
          </p:nvCxnSpPr>
          <p:spPr>
            <a:xfrm>
              <a:off x="9183351" y="5500904"/>
              <a:ext cx="376478" cy="1463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143">
              <a:extLst>
                <a:ext uri="{FF2B5EF4-FFF2-40B4-BE49-F238E27FC236}">
                  <a16:creationId xmlns:a16="http://schemas.microsoft.com/office/drawing/2014/main" id="{5894E258-97AE-E925-5787-97234E606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4" idx="0"/>
              <a:endCxn id="17" idx="2"/>
            </p:cNvCxnSpPr>
            <p:nvPr/>
          </p:nvCxnSpPr>
          <p:spPr>
            <a:xfrm flipV="1">
              <a:off x="9797734" y="5064625"/>
              <a:ext cx="1" cy="318866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2 145">
              <a:extLst>
                <a:ext uri="{FF2B5EF4-FFF2-40B4-BE49-F238E27FC236}">
                  <a16:creationId xmlns:a16="http://schemas.microsoft.com/office/drawing/2014/main" id="{8E6CB3F1-CB76-C1C8-2D71-97BC3981F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 flipV="1">
              <a:off x="10035639" y="4942816"/>
              <a:ext cx="449604" cy="293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149">
              <a:extLst>
                <a:ext uri="{FF2B5EF4-FFF2-40B4-BE49-F238E27FC236}">
                  <a16:creationId xmlns:a16="http://schemas.microsoft.com/office/drawing/2014/main" id="{48A23792-6182-6FC5-864D-1BA747A6F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 flipH="1">
              <a:off x="10717636" y="5061691"/>
              <a:ext cx="5512" cy="332091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none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13">
            <a:extLst>
              <a:ext uri="{FF2B5EF4-FFF2-40B4-BE49-F238E27FC236}">
                <a16:creationId xmlns:a16="http://schemas.microsoft.com/office/drawing/2014/main" id="{AA27EC9E-2AB3-06D5-DBBF-7343A51C45A8}"/>
              </a:ext>
            </a:extLst>
          </p:cNvPr>
          <p:cNvSpPr txBox="1">
            <a:spLocks/>
          </p:cNvSpPr>
          <p:nvPr/>
        </p:nvSpPr>
        <p:spPr>
          <a:xfrm>
            <a:off x="8135809" y="4084272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Workflow Process</a:t>
            </a:r>
          </a:p>
        </p:txBody>
      </p:sp>
      <p:grpSp>
        <p:nvGrpSpPr>
          <p:cNvPr id="27" name="Group 26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5977B0B0-5505-90FD-E4F5-A04AE77C8761}"/>
              </a:ext>
            </a:extLst>
          </p:cNvPr>
          <p:cNvGrpSpPr/>
          <p:nvPr/>
        </p:nvGrpSpPr>
        <p:grpSpPr>
          <a:xfrm>
            <a:off x="4930753" y="2378940"/>
            <a:ext cx="2220691" cy="873176"/>
            <a:chOff x="1216580" y="4733925"/>
            <a:chExt cx="2220691" cy="873176"/>
          </a:xfrm>
        </p:grpSpPr>
        <p:sp>
          <p:nvSpPr>
            <p:cNvPr id="28" name="Rectangle: Rounded Corners 8">
              <a:extLst>
                <a:ext uri="{FF2B5EF4-FFF2-40B4-BE49-F238E27FC236}">
                  <a16:creationId xmlns:a16="http://schemas.microsoft.com/office/drawing/2014/main" id="{B4DD6974-BF43-EB45-9980-7A4BBFEC5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9" name="Rectangle: Rounded Corners 8">
              <a:extLst>
                <a:ext uri="{FF2B5EF4-FFF2-40B4-BE49-F238E27FC236}">
                  <a16:creationId xmlns:a16="http://schemas.microsoft.com/office/drawing/2014/main" id="{982CEA61-4FE6-A03D-1BA5-87D88C4FD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" name="Rectangle: Rounded Corners 8">
              <a:extLst>
                <a:ext uri="{FF2B5EF4-FFF2-40B4-BE49-F238E27FC236}">
                  <a16:creationId xmlns:a16="http://schemas.microsoft.com/office/drawing/2014/main" id="{5AD0F81C-49E3-3CCC-C066-60BEF7700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Rectangle: Rounded Corners 8">
              <a:extLst>
                <a:ext uri="{FF2B5EF4-FFF2-40B4-BE49-F238E27FC236}">
                  <a16:creationId xmlns:a16="http://schemas.microsoft.com/office/drawing/2014/main" id="{3C6D031F-6883-D2E2-63D6-FC530E75C5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32" name="Connettore 2 74">
              <a:extLst>
                <a:ext uri="{FF2B5EF4-FFF2-40B4-BE49-F238E27FC236}">
                  <a16:creationId xmlns:a16="http://schemas.microsoft.com/office/drawing/2014/main" id="{BB2A1101-7CA8-E76C-9642-17410FEBA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2 75">
              <a:extLst>
                <a:ext uri="{FF2B5EF4-FFF2-40B4-BE49-F238E27FC236}">
                  <a16:creationId xmlns:a16="http://schemas.microsoft.com/office/drawing/2014/main" id="{169A39F4-1590-9DD1-409A-F86C82C6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30" idx="0"/>
              <a:endCxn id="28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2 78">
              <a:extLst>
                <a:ext uri="{FF2B5EF4-FFF2-40B4-BE49-F238E27FC236}">
                  <a16:creationId xmlns:a16="http://schemas.microsoft.com/office/drawing/2014/main" id="{9BD1C683-D51F-27A8-2654-C0B4C897C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8F99EFF-E954-BD23-03AB-3820752C3EE9}"/>
              </a:ext>
            </a:extLst>
          </p:cNvPr>
          <p:cNvSpPr txBox="1">
            <a:spLocks/>
          </p:cNvSpPr>
          <p:nvPr/>
        </p:nvSpPr>
        <p:spPr>
          <a:xfrm>
            <a:off x="8001950" y="175127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Handoff</a:t>
            </a:r>
          </a:p>
        </p:txBody>
      </p:sp>
      <p:sp>
        <p:nvSpPr>
          <p:cNvPr id="36" name="Rounded Rectangle 11">
            <a:extLst>
              <a:ext uri="{FF2B5EF4-FFF2-40B4-BE49-F238E27FC236}">
                <a16:creationId xmlns:a16="http://schemas.microsoft.com/office/drawing/2014/main" id="{8A0D7B3B-B69C-529B-D2F9-59E15F191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428072"/>
            <a:ext cx="11021125" cy="5062668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Segoe UI" panose="020B0502040204020203" pitchFamily="34" charset="0"/>
            </a:endParaRP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0E4BF55E-1D02-DE09-6DCF-2A37AFFD67F3}"/>
              </a:ext>
            </a:extLst>
          </p:cNvPr>
          <p:cNvSpPr txBox="1">
            <a:spLocks/>
          </p:cNvSpPr>
          <p:nvPr/>
        </p:nvSpPr>
        <p:spPr>
          <a:xfrm>
            <a:off x="584515" y="1751275"/>
            <a:ext cx="34773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latin typeface="+mj-lt"/>
                <a:cs typeface="Segoe UI" panose="020B0502040204020203" pitchFamily="34" charset="0"/>
              </a:defRPr>
            </a:lvl1pPr>
            <a:lvl2pPr marL="266700" marR="0" lvl="1" indent="-266700" defTabSz="932742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Sequential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546EDB-CC4E-9ABC-B004-9CB1A79973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73817" y="2209737"/>
            <a:ext cx="564880" cy="1238886"/>
            <a:chOff x="5717577" y="4680787"/>
            <a:chExt cx="564880" cy="1238886"/>
          </a:xfrm>
        </p:grpSpPr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3F4B4F23-046A-F918-B8EE-C99B9EB98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5717577" y="5158945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D9AB237-4A99-C833-28D5-5705299DBD4C}"/>
                </a:ext>
              </a:extLst>
            </p:cNvPr>
            <p:cNvGrpSpPr/>
            <p:nvPr/>
          </p:nvGrpSpPr>
          <p:grpSpPr>
            <a:xfrm>
              <a:off x="5717577" y="4680787"/>
              <a:ext cx="564880" cy="1238886"/>
              <a:chOff x="5717577" y="4680787"/>
              <a:chExt cx="564880" cy="1238886"/>
            </a:xfrm>
          </p:grpSpPr>
          <p:sp>
            <p:nvSpPr>
              <p:cNvPr id="41" name="Rectangle: Rounded Corners 8">
                <a:extLst>
                  <a:ext uri="{FF2B5EF4-FFF2-40B4-BE49-F238E27FC236}">
                    <a16:creationId xmlns:a16="http://schemas.microsoft.com/office/drawing/2014/main" id="{DA992DB4-87A7-C291-C60F-CA01D73765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717577" y="4680787"/>
                <a:ext cx="564880" cy="282258"/>
              </a:xfrm>
              <a:prstGeom prst="roundRect">
                <a:avLst/>
              </a:prstGeom>
              <a:solidFill>
                <a:srgbClr val="8DC8E8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2" name="Rectangle: Rounded Corners 8">
                <a:extLst>
                  <a:ext uri="{FF2B5EF4-FFF2-40B4-BE49-F238E27FC236}">
                    <a16:creationId xmlns:a16="http://schemas.microsoft.com/office/drawing/2014/main" id="{889BE6B1-9F07-0ED1-C49E-CC96A9C4C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577" y="5637415"/>
                <a:ext cx="564880" cy="282258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A9D5ED"/>
                  </a:gs>
                  <a:gs pos="0">
                    <a:srgbClr val="FFC6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cxnSp>
            <p:nvCxnSpPr>
              <p:cNvPr id="43" name="Connettore 2 75">
                <a:extLst>
                  <a:ext uri="{FF2B5EF4-FFF2-40B4-BE49-F238E27FC236}">
                    <a16:creationId xmlns:a16="http://schemas.microsoft.com/office/drawing/2014/main" id="{C5B36C4D-8398-6A62-3730-4055EC38F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42" idx="0"/>
                <a:endCxn id="39" idx="2"/>
              </p:cNvCxnSpPr>
              <p:nvPr/>
            </p:nvCxnSpPr>
            <p:spPr>
              <a:xfrm flipV="1">
                <a:off x="6000017" y="5441203"/>
                <a:ext cx="0" cy="196212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2 74">
                <a:extLst>
                  <a:ext uri="{FF2B5EF4-FFF2-40B4-BE49-F238E27FC236}">
                    <a16:creationId xmlns:a16="http://schemas.microsoft.com/office/drawing/2014/main" id="{A7D19935-6199-BE3E-3205-8B19010B4C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39" idx="0"/>
                <a:endCxn id="41" idx="2"/>
              </p:cNvCxnSpPr>
              <p:nvPr/>
            </p:nvCxnSpPr>
            <p:spPr>
              <a:xfrm flipV="1">
                <a:off x="6000017" y="4963045"/>
                <a:ext cx="0" cy="195900"/>
              </a:xfrm>
              <a:prstGeom prst="straightConnector1">
                <a:avLst/>
              </a:prstGeom>
              <a:ln w="12700" cap="rnd">
                <a:solidFill>
                  <a:schemeClr val="tx1"/>
                </a:solidFill>
                <a:headEnd type="arrow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26AD125F-860B-5E84-8AC9-F82B195DAAA0}"/>
              </a:ext>
            </a:extLst>
          </p:cNvPr>
          <p:cNvGrpSpPr/>
          <p:nvPr/>
        </p:nvGrpSpPr>
        <p:grpSpPr>
          <a:xfrm>
            <a:off x="8725397" y="2395832"/>
            <a:ext cx="2220691" cy="873176"/>
            <a:chOff x="1216580" y="4733925"/>
            <a:chExt cx="2220691" cy="873176"/>
          </a:xfrm>
        </p:grpSpPr>
        <p:sp>
          <p:nvSpPr>
            <p:cNvPr id="46" name="Rectangle: Rounded Corners 8">
              <a:extLst>
                <a:ext uri="{FF2B5EF4-FFF2-40B4-BE49-F238E27FC236}">
                  <a16:creationId xmlns:a16="http://schemas.microsoft.com/office/drawing/2014/main" id="{8C09D82B-AB30-47C9-18E4-D25319A3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7" name="Rectangle: Rounded Corners 8">
              <a:extLst>
                <a:ext uri="{FF2B5EF4-FFF2-40B4-BE49-F238E27FC236}">
                  <a16:creationId xmlns:a16="http://schemas.microsoft.com/office/drawing/2014/main" id="{049A20BB-B5F2-239F-432C-9D82520D6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8" name="Rectangle: Rounded Corners 8">
              <a:extLst>
                <a:ext uri="{FF2B5EF4-FFF2-40B4-BE49-F238E27FC236}">
                  <a16:creationId xmlns:a16="http://schemas.microsoft.com/office/drawing/2014/main" id="{A0FFF147-8A9E-C2A2-D39E-FF1E4C192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26" name="Rectangle: Rounded Corners 8">
              <a:extLst>
                <a:ext uri="{FF2B5EF4-FFF2-40B4-BE49-F238E27FC236}">
                  <a16:creationId xmlns:a16="http://schemas.microsoft.com/office/drawing/2014/main" id="{D38400AF-F94D-13F0-E2AC-505D38EF5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036" name="Connettore 2 74">
              <a:extLst>
                <a:ext uri="{FF2B5EF4-FFF2-40B4-BE49-F238E27FC236}">
                  <a16:creationId xmlns:a16="http://schemas.microsoft.com/office/drawing/2014/main" id="{E638BA7C-7A06-463A-BEEC-470BF681F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Connettore 2 75">
              <a:extLst>
                <a:ext uri="{FF2B5EF4-FFF2-40B4-BE49-F238E27FC236}">
                  <a16:creationId xmlns:a16="http://schemas.microsoft.com/office/drawing/2014/main" id="{B426D346-27C1-56E1-5B22-4FC185FB4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8" idx="0"/>
              <a:endCxn id="46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Connettore 2 78">
              <a:extLst>
                <a:ext uri="{FF2B5EF4-FFF2-40B4-BE49-F238E27FC236}">
                  <a16:creationId xmlns:a16="http://schemas.microsoft.com/office/drawing/2014/main" id="{0E2B0EE9-3BCC-C203-71B6-A91A5AB53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26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Connettore 2 74">
              <a:extLst>
                <a:ext uri="{FF2B5EF4-FFF2-40B4-BE49-F238E27FC236}">
                  <a16:creationId xmlns:a16="http://schemas.microsoft.com/office/drawing/2014/main" id="{9C64DCD4-7078-7210-E28A-4F523A82F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7" idx="3"/>
              <a:endCxn id="48" idx="1"/>
            </p:cNvCxnSpPr>
            <p:nvPr/>
          </p:nvCxnSpPr>
          <p:spPr>
            <a:xfrm>
              <a:off x="1781460" y="5465972"/>
              <a:ext cx="263025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5" name="Connettore 2 75">
              <a:extLst>
                <a:ext uri="{FF2B5EF4-FFF2-40B4-BE49-F238E27FC236}">
                  <a16:creationId xmlns:a16="http://schemas.microsoft.com/office/drawing/2014/main" id="{82B0F66E-3FCD-6C41-726A-4D650654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8" idx="3"/>
              <a:endCxn id="1026" idx="1"/>
            </p:cNvCxnSpPr>
            <p:nvPr/>
          </p:nvCxnSpPr>
          <p:spPr>
            <a:xfrm>
              <a:off x="2609365" y="5465972"/>
              <a:ext cx="263026" cy="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8" name="Group 1087" descr="Visual representing how each agent communicates with a single supervisor agent">
            <a:extLst>
              <a:ext uri="{FF2B5EF4-FFF2-40B4-BE49-F238E27FC236}">
                <a16:creationId xmlns:a16="http://schemas.microsoft.com/office/drawing/2014/main" id="{28F4BBDC-3884-C6E7-51CA-62B36ACAE568}"/>
              </a:ext>
            </a:extLst>
          </p:cNvPr>
          <p:cNvGrpSpPr/>
          <p:nvPr/>
        </p:nvGrpSpPr>
        <p:grpSpPr>
          <a:xfrm>
            <a:off x="5040205" y="4819197"/>
            <a:ext cx="2220691" cy="873176"/>
            <a:chOff x="1216580" y="4733925"/>
            <a:chExt cx="2220691" cy="873176"/>
          </a:xfrm>
        </p:grpSpPr>
        <p:sp>
          <p:nvSpPr>
            <p:cNvPr id="1089" name="Rectangle: Rounded Corners 8">
              <a:extLst>
                <a:ext uri="{FF2B5EF4-FFF2-40B4-BE49-F238E27FC236}">
                  <a16:creationId xmlns:a16="http://schemas.microsoft.com/office/drawing/2014/main" id="{5A4D92C2-88C2-D951-C3D6-986426F77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44485" y="4733925"/>
              <a:ext cx="564880" cy="282258"/>
            </a:xfrm>
            <a:prstGeom prst="roundRect">
              <a:avLst/>
            </a:prstGeom>
            <a:solidFill>
              <a:srgbClr val="8DC8E8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90" name="Rectangle: Rounded Corners 8">
              <a:extLst>
                <a:ext uri="{FF2B5EF4-FFF2-40B4-BE49-F238E27FC236}">
                  <a16:creationId xmlns:a16="http://schemas.microsoft.com/office/drawing/2014/main" id="{1BB4C762-7CEC-6DA4-9602-BD3E52FFE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580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91" name="Rectangle: Rounded Corners 8">
              <a:extLst>
                <a:ext uri="{FF2B5EF4-FFF2-40B4-BE49-F238E27FC236}">
                  <a16:creationId xmlns:a16="http://schemas.microsoft.com/office/drawing/2014/main" id="{A5FB6E07-C840-9804-EF51-4FE3FF0C6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485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92" name="Rectangle: Rounded Corners 8">
              <a:extLst>
                <a:ext uri="{FF2B5EF4-FFF2-40B4-BE49-F238E27FC236}">
                  <a16:creationId xmlns:a16="http://schemas.microsoft.com/office/drawing/2014/main" id="{0EEA0A41-021F-8E01-3D4D-AD28A20A9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391" y="5324843"/>
              <a:ext cx="564880" cy="282258"/>
            </a:xfrm>
            <a:prstGeom prst="roundRect">
              <a:avLst/>
            </a:prstGeom>
            <a:gradFill flip="none" rotWithShape="1">
              <a:gsLst>
                <a:gs pos="80000">
                  <a:srgbClr val="A9D5ED"/>
                </a:gs>
                <a:gs pos="0">
                  <a:srgbClr val="FFC6CC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093" name="Connettore 2 74">
              <a:extLst>
                <a:ext uri="{FF2B5EF4-FFF2-40B4-BE49-F238E27FC236}">
                  <a16:creationId xmlns:a16="http://schemas.microsoft.com/office/drawing/2014/main" id="{1E66D3F5-519C-2B50-B339-3A10CA55F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90" idx="0"/>
            </p:cNvCxnSpPr>
            <p:nvPr/>
          </p:nvCxnSpPr>
          <p:spPr>
            <a:xfrm flipV="1">
              <a:off x="1499020" y="4995559"/>
              <a:ext cx="555205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4" name="Connettore 2 75">
              <a:extLst>
                <a:ext uri="{FF2B5EF4-FFF2-40B4-BE49-F238E27FC236}">
                  <a16:creationId xmlns:a16="http://schemas.microsoft.com/office/drawing/2014/main" id="{E380506E-064A-3BE9-E413-4D9DC2A1F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91" idx="0"/>
              <a:endCxn id="1089" idx="2"/>
            </p:cNvCxnSpPr>
            <p:nvPr/>
          </p:nvCxnSpPr>
          <p:spPr>
            <a:xfrm flipV="1">
              <a:off x="2326925" y="5016183"/>
              <a:ext cx="0" cy="308660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5" name="Connettore 2 78">
              <a:extLst>
                <a:ext uri="{FF2B5EF4-FFF2-40B4-BE49-F238E27FC236}">
                  <a16:creationId xmlns:a16="http://schemas.microsoft.com/office/drawing/2014/main" id="{0A49BA3B-CD28-F617-3C72-55748EE0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092" idx="0"/>
            </p:cNvCxnSpPr>
            <p:nvPr/>
          </p:nvCxnSpPr>
          <p:spPr>
            <a:xfrm flipH="1" flipV="1">
              <a:off x="2603500" y="4995559"/>
              <a:ext cx="551331" cy="329284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6" name="Rectangle: Rounded Corners 1095">
            <a:extLst>
              <a:ext uri="{FF2B5EF4-FFF2-40B4-BE49-F238E27FC236}">
                <a16:creationId xmlns:a16="http://schemas.microsoft.com/office/drawing/2014/main" id="{4EE0EE4F-1EEC-0353-1FA5-C2D027B73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52570" y="4541638"/>
            <a:ext cx="2653607" cy="1471659"/>
          </a:xfrm>
          <a:prstGeom prst="roundRect">
            <a:avLst/>
          </a:prstGeom>
          <a:noFill/>
          <a:ln w="12700" cap="rnd">
            <a:solidFill>
              <a:srgbClr val="76727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97" name="Graphic 1096" descr="Document outline">
            <a:extLst>
              <a:ext uri="{FF2B5EF4-FFF2-40B4-BE49-F238E27FC236}">
                <a16:creationId xmlns:a16="http://schemas.microsoft.com/office/drawing/2014/main" id="{51983CFC-BE41-12A8-2994-5C4736F4A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3007" y="4617720"/>
            <a:ext cx="427037" cy="4270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2592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26" grpId="0"/>
      <p:bldP spid="35" grpId="0"/>
      <p:bldP spid="36" grpId="0" animBg="1"/>
      <p:bldP spid="37" grpId="0"/>
      <p:bldP spid="109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BEDF0-CA65-1B95-9192-934B40491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7314E1E-EFB8-E5D4-E3DF-E535155D4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2515935" y="138315"/>
            <a:ext cx="3179250" cy="6237498"/>
          </a:xfrm>
          <a:prstGeom prst="roundRect">
            <a:avLst>
              <a:gd name="adj" fmla="val 9848"/>
            </a:avLst>
          </a:prstGeom>
          <a:gradFill>
            <a:gsLst>
              <a:gs pos="80000">
                <a:srgbClr val="FFECEE">
                  <a:alpha val="10000"/>
                </a:srgbClr>
              </a:gs>
              <a:gs pos="0">
                <a:srgbClr val="FFF8E5">
                  <a:alpha val="10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wrap="square" lIns="0" tIns="72000" rIns="0" bIns="0" rtlCol="0" anchor="t" anchorCtr="0">
            <a:noAutofit/>
          </a:bodyPr>
          <a:lstStyle>
            <a:defPPr>
              <a:defRPr lang="en-US"/>
            </a:defPPr>
            <a:lvl1pPr marR="0" lvl="0" indent="0" algn="ctr" defTabSz="1740645" fontAlgn="base">
              <a:lnSpc>
                <a:spcPct val="100000"/>
              </a:lnSpc>
              <a:spcBef>
                <a:spcPts val="482"/>
              </a:spcBef>
              <a:spcAft>
                <a:spcPct val="0"/>
              </a:spcAft>
              <a:buClrTx/>
              <a:buSzPts val="1000"/>
              <a:buFontTx/>
              <a:buNone/>
              <a:tabLst>
                <a:tab pos="183703" algn="l"/>
              </a:tabLst>
              <a:defRPr kumimoji="0" sz="1800" b="1" i="0" u="none" strike="noStrike" cap="none" spc="0" normalizeH="0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effectLst/>
                <a:uLnTx/>
                <a:uFillTx/>
                <a:latin typeface="Segoe UI Variable Display Semib" pitchFamily="2" charset="0"/>
                <a:cs typeface="Segoe Sans Display Semibold" pitchFamily="2" charset="0"/>
              </a:defRPr>
            </a:lvl1pPr>
            <a:lvl2pPr marL="358814" defTabSz="717626">
              <a:defRPr sz="1413"/>
            </a:lvl2pPr>
            <a:lvl3pPr marL="717626" defTabSz="717626">
              <a:defRPr sz="1413"/>
            </a:lvl3pPr>
            <a:lvl4pPr marL="1076440" defTabSz="717626">
              <a:defRPr sz="1413"/>
            </a:lvl4pPr>
            <a:lvl5pPr marL="1435252" defTabSz="717626">
              <a:defRPr sz="1413"/>
            </a:lvl5pPr>
            <a:lvl6pPr marL="1794066" defTabSz="717626">
              <a:defRPr sz="1413"/>
            </a:lvl6pPr>
            <a:lvl7pPr marL="2152877" defTabSz="717626">
              <a:defRPr sz="1413"/>
            </a:lvl7pPr>
            <a:lvl8pPr marL="2511691" defTabSz="717626">
              <a:defRPr sz="1413"/>
            </a:lvl8pPr>
            <a:lvl9pPr marL="2870503" defTabSz="717626">
              <a:defRPr sz="1413"/>
            </a:lvl9pPr>
          </a:lstStyle>
          <a:p>
            <a:pPr marL="0" marR="0" lvl="0" indent="0" algn="ctr" defTabSz="1740645" rtl="0" eaLnBrk="1" fontAlgn="base" latinLnBrk="0" hangingPunct="1">
              <a:lnSpc>
                <a:spcPct val="100000"/>
              </a:lnSpc>
              <a:spcBef>
                <a:spcPts val="482"/>
              </a:spcBef>
              <a:spcAft>
                <a:spcPct val="0"/>
              </a:spcAft>
              <a:buClrTx/>
              <a:buSzPts val="1000"/>
              <a:buFontTx/>
              <a:buNone/>
              <a:tabLst>
                <a:tab pos="183703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effectLst/>
                <a:uLnTx/>
                <a:uFillTx/>
                <a:latin typeface="+mn-lt"/>
                <a:ea typeface="+mn-ea"/>
                <a:cs typeface="Segoe Sans Display Semibold" pitchFamily="2" charset="0"/>
              </a:rPr>
              <a:t>Semantic Kernel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DE5966-EACC-53DB-6989-DEB54F754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40080" y="138314"/>
            <a:ext cx="3165203" cy="6237498"/>
          </a:xfrm>
          <a:prstGeom prst="roundRect">
            <a:avLst>
              <a:gd name="adj" fmla="val 9848"/>
            </a:avLst>
          </a:prstGeom>
          <a:gradFill>
            <a:gsLst>
              <a:gs pos="80000">
                <a:srgbClr val="FFECEE">
                  <a:alpha val="10000"/>
                </a:srgbClr>
              </a:gs>
              <a:gs pos="0">
                <a:srgbClr val="FFF8E5">
                  <a:alpha val="10000"/>
                </a:srgbClr>
              </a:gs>
            </a:gsLst>
            <a:path path="circle">
              <a:fillToRect l="100000" t="100000"/>
            </a:path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7200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1740645" fontAlgn="base">
              <a:spcBef>
                <a:spcPts val="482"/>
              </a:spcBef>
              <a:spcAft>
                <a:spcPct val="0"/>
              </a:spcAft>
              <a:buSzPts val="1000"/>
              <a:tabLst>
                <a:tab pos="183703" algn="l"/>
              </a:tabLst>
              <a:defRPr sz="1400" b="1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Segoe UI Variable Display Semib" pitchFamily="2" charset="0"/>
                <a:cs typeface="Segoe Sans Display Semibold" pitchFamily="2" charset="0"/>
              </a:defRPr>
            </a:lvl1pPr>
            <a:lvl2pPr marL="358814" defTabSz="717626">
              <a:defRPr sz="1413"/>
            </a:lvl2pPr>
            <a:lvl3pPr marL="717626" defTabSz="717626">
              <a:defRPr sz="1413"/>
            </a:lvl3pPr>
            <a:lvl4pPr marL="1076440" defTabSz="717626">
              <a:defRPr sz="1413"/>
            </a:lvl4pPr>
            <a:lvl5pPr marL="1435252" defTabSz="717626">
              <a:defRPr sz="1413"/>
            </a:lvl5pPr>
            <a:lvl6pPr marL="1794066" defTabSz="717626">
              <a:defRPr sz="1413"/>
            </a:lvl6pPr>
            <a:lvl7pPr marL="2152877" defTabSz="717626">
              <a:defRPr sz="1413"/>
            </a:lvl7pPr>
            <a:lvl8pPr marL="2511691" defTabSz="717626">
              <a:defRPr sz="1413"/>
            </a:lvl8pPr>
            <a:lvl9pPr marL="2870503" defTabSz="717626">
              <a:defRPr sz="1413"/>
            </a:lvl9pPr>
          </a:lstStyle>
          <a:p>
            <a:pPr marL="0" marR="0" lvl="0" indent="0" algn="ctr" defTabSz="1740645" rtl="0" eaLnBrk="1" fontAlgn="base" latinLnBrk="0" hangingPunct="1">
              <a:lnSpc>
                <a:spcPct val="100000"/>
              </a:lnSpc>
              <a:spcBef>
                <a:spcPts val="482"/>
              </a:spcBef>
              <a:spcAft>
                <a:spcPct val="0"/>
              </a:spcAft>
              <a:buClrTx/>
              <a:buSzPts val="1000"/>
              <a:buFontTx/>
              <a:buNone/>
              <a:tabLst>
                <a:tab pos="183703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effectLst/>
                <a:uLnTx/>
                <a:uFillTx/>
                <a:latin typeface="+mn-lt"/>
                <a:ea typeface="+mn-ea"/>
                <a:cs typeface="Segoe Sans Display Semibold" pitchFamily="2" charset="0"/>
              </a:rPr>
              <a:t>LangGraph</a:t>
            </a:r>
            <a:endParaRPr kumimoji="0" lang="en-US" sz="18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effectLst/>
              <a:uLnTx/>
              <a:uFillTx/>
              <a:latin typeface="+mn-lt"/>
              <a:ea typeface="+mn-ea"/>
              <a:cs typeface="Segoe Sans Display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72D25-61AB-EEC8-1B18-7C04B310ABFD}"/>
              </a:ext>
            </a:extLst>
          </p:cNvPr>
          <p:cNvSpPr txBox="1">
            <a:spLocks/>
          </p:cNvSpPr>
          <p:nvPr/>
        </p:nvSpPr>
        <p:spPr>
          <a:xfrm>
            <a:off x="8950179" y="138314"/>
            <a:ext cx="3165203" cy="6237498"/>
          </a:xfrm>
          <a:prstGeom prst="roundRect">
            <a:avLst>
              <a:gd name="adj" fmla="val 9848"/>
            </a:avLst>
          </a:prstGeom>
          <a:gradFill>
            <a:gsLst>
              <a:gs pos="80000">
                <a:srgbClr val="FFECEE">
                  <a:alpha val="10000"/>
                </a:srgbClr>
              </a:gs>
              <a:gs pos="0">
                <a:srgbClr val="FFF8E5">
                  <a:alpha val="10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wrap="square" lIns="0" tIns="72000" rIns="0" bIns="0" rtlCol="0" anchor="t" anchorCtr="0">
            <a:noAutofit/>
          </a:bodyPr>
          <a:lstStyle>
            <a:defPPr>
              <a:defRPr lang="en-US"/>
            </a:defPPr>
            <a:lvl1pPr algn="ctr" defTabSz="1740645" fontAlgn="base">
              <a:spcBef>
                <a:spcPts val="482"/>
              </a:spcBef>
              <a:spcAft>
                <a:spcPct val="0"/>
              </a:spcAft>
              <a:buSzPts val="1000"/>
              <a:tabLst>
                <a:tab pos="183703" algn="l"/>
              </a:tabLst>
              <a:defRPr sz="1400" b="1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1"/>
                </a:gradFill>
                <a:latin typeface="Segoe UI Variable Display Semib" pitchFamily="2" charset="0"/>
                <a:cs typeface="Segoe Sans Display Semibold" pitchFamily="2" charset="0"/>
              </a:defRPr>
            </a:lvl1pPr>
            <a:lvl2pPr marL="358814" defTabSz="717626">
              <a:defRPr sz="1413"/>
            </a:lvl2pPr>
            <a:lvl3pPr marL="717626" defTabSz="717626">
              <a:defRPr sz="1413"/>
            </a:lvl3pPr>
            <a:lvl4pPr marL="1076440" defTabSz="717626">
              <a:defRPr sz="1413"/>
            </a:lvl4pPr>
            <a:lvl5pPr marL="1435252" defTabSz="717626">
              <a:defRPr sz="1413"/>
            </a:lvl5pPr>
            <a:lvl6pPr marL="1794066" defTabSz="717626">
              <a:defRPr sz="1413"/>
            </a:lvl6pPr>
            <a:lvl7pPr marL="2152877" defTabSz="717626">
              <a:defRPr sz="1413"/>
            </a:lvl7pPr>
            <a:lvl8pPr marL="2511691" defTabSz="717626">
              <a:defRPr sz="1413"/>
            </a:lvl8pPr>
            <a:lvl9pPr marL="2870503" defTabSz="717626">
              <a:defRPr sz="1413"/>
            </a:lvl9pPr>
          </a:lstStyle>
          <a:p>
            <a:pPr marL="0" marR="0" lvl="0" indent="0" algn="ctr" defTabSz="1740645" rtl="0" eaLnBrk="1" fontAlgn="base" latinLnBrk="0" hangingPunct="1">
              <a:lnSpc>
                <a:spcPct val="100000"/>
              </a:lnSpc>
              <a:spcBef>
                <a:spcPts val="482"/>
              </a:spcBef>
              <a:spcAft>
                <a:spcPct val="0"/>
              </a:spcAft>
              <a:buClrTx/>
              <a:buSzPts val="1000"/>
              <a:buFontTx/>
              <a:buNone/>
              <a:tabLst>
                <a:tab pos="183703" algn="l"/>
              </a:tabLst>
              <a:defRPr/>
            </a:pPr>
            <a:r>
              <a:rPr kumimoji="0" lang="en-US" sz="1800" b="1" i="0" u="none" strike="noStrike" kern="1200" cap="none" spc="0" normalizeH="0" baseline="0" noProof="0" err="1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0" scaled="1"/>
                </a:gradFill>
                <a:effectLst/>
                <a:uLnTx/>
                <a:uFillTx/>
                <a:latin typeface="+mn-lt"/>
                <a:ea typeface="+mn-ea"/>
                <a:cs typeface="Segoe Sans Display Semibold" pitchFamily="2" charset="0"/>
              </a:rPr>
              <a:t>LlamaIndex</a:t>
            </a:r>
            <a:endParaRPr kumimoji="0" lang="en-US" sz="18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0" scaled="1"/>
              </a:gradFill>
              <a:effectLst/>
              <a:uLnTx/>
              <a:uFillTx/>
              <a:latin typeface="+mn-lt"/>
              <a:ea typeface="+mn-ea"/>
              <a:cs typeface="Segoe Sans Display Semibold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7078A95-2FB4-2A5C-001B-972D2800D239}"/>
              </a:ext>
            </a:extLst>
          </p:cNvPr>
          <p:cNvGraphicFramePr>
            <a:graphicFrameLocks noGrp="1"/>
          </p:cNvGraphicFramePr>
          <p:nvPr/>
        </p:nvGraphicFramePr>
        <p:xfrm>
          <a:off x="653574" y="755580"/>
          <a:ext cx="11461808" cy="697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7635">
                  <a:extLst>
                    <a:ext uri="{9D8B030D-6E8A-4147-A177-3AD203B41FA5}">
                      <a16:colId xmlns:a16="http://schemas.microsoft.com/office/drawing/2014/main" val="77253245"/>
                    </a:ext>
                  </a:extLst>
                </a:gridCol>
                <a:gridCol w="3211926">
                  <a:extLst>
                    <a:ext uri="{9D8B030D-6E8A-4147-A177-3AD203B41FA5}">
                      <a16:colId xmlns:a16="http://schemas.microsoft.com/office/drawing/2014/main" val="1836350197"/>
                    </a:ext>
                  </a:extLst>
                </a:gridCol>
                <a:gridCol w="3219610">
                  <a:extLst>
                    <a:ext uri="{9D8B030D-6E8A-4147-A177-3AD203B41FA5}">
                      <a16:colId xmlns:a16="http://schemas.microsoft.com/office/drawing/2014/main" val="204200567"/>
                    </a:ext>
                  </a:extLst>
                </a:gridCol>
                <a:gridCol w="3122637">
                  <a:extLst>
                    <a:ext uri="{9D8B030D-6E8A-4147-A177-3AD203B41FA5}">
                      <a16:colId xmlns:a16="http://schemas.microsoft.com/office/drawing/2014/main" val="2508086725"/>
                    </a:ext>
                  </a:extLst>
                </a:gridCol>
              </a:tblGrid>
              <a:tr h="69791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Segoe Sans Display Semibold" pitchFamily="2" charset="0"/>
                          <a:cs typeface="Segoe Sans Display Semibold" pitchFamily="2" charset="0"/>
                        </a:rPr>
                        <a:t>Memory</a:t>
                      </a:r>
                    </a:p>
                  </a:txBody>
                  <a:tcPr marL="72000" marR="180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71450">
                        <a:spcBef>
                          <a:spcPts val="100"/>
                        </a:spcBef>
                        <a:buBlip>
                          <a:blip r:embed="rId3"/>
                        </a:buBlip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GB" sz="1200" b="1" dirty="0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182102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830FBD0-C7BE-C280-5BA8-62AABFA74FCC}"/>
              </a:ext>
            </a:extLst>
          </p:cNvPr>
          <p:cNvGraphicFramePr>
            <a:graphicFrameLocks noGrp="1"/>
          </p:cNvGraphicFramePr>
          <p:nvPr/>
        </p:nvGraphicFramePr>
        <p:xfrm>
          <a:off x="653574" y="1468514"/>
          <a:ext cx="11461808" cy="697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7635">
                  <a:extLst>
                    <a:ext uri="{9D8B030D-6E8A-4147-A177-3AD203B41FA5}">
                      <a16:colId xmlns:a16="http://schemas.microsoft.com/office/drawing/2014/main" val="3761854938"/>
                    </a:ext>
                  </a:extLst>
                </a:gridCol>
                <a:gridCol w="3211926">
                  <a:extLst>
                    <a:ext uri="{9D8B030D-6E8A-4147-A177-3AD203B41FA5}">
                      <a16:colId xmlns:a16="http://schemas.microsoft.com/office/drawing/2014/main" val="113729774"/>
                    </a:ext>
                  </a:extLst>
                </a:gridCol>
                <a:gridCol w="3219610">
                  <a:extLst>
                    <a:ext uri="{9D8B030D-6E8A-4147-A177-3AD203B41FA5}">
                      <a16:colId xmlns:a16="http://schemas.microsoft.com/office/drawing/2014/main" val="2772547684"/>
                    </a:ext>
                  </a:extLst>
                </a:gridCol>
                <a:gridCol w="3122637">
                  <a:extLst>
                    <a:ext uri="{9D8B030D-6E8A-4147-A177-3AD203B41FA5}">
                      <a16:colId xmlns:a16="http://schemas.microsoft.com/office/drawing/2014/main" val="3996120846"/>
                    </a:ext>
                  </a:extLst>
                </a:gridCol>
              </a:tblGrid>
              <a:tr h="69791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Segoe Sans Display Semibold" pitchFamily="2" charset="0"/>
                          <a:cs typeface="Segoe Sans Display Semibold" pitchFamily="2" charset="0"/>
                        </a:rPr>
                        <a:t>Self-correction</a:t>
                      </a:r>
                    </a:p>
                  </a:txBody>
                  <a:tcPr marL="72000" marR="180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71450">
                        <a:spcBef>
                          <a:spcPts val="100"/>
                        </a:spcBef>
                        <a:buBlip>
                          <a:blip r:embed="rId3"/>
                        </a:buBlip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endParaRPr lang="en-GB" sz="1200" b="1" dirty="0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276478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5D0DF9E-6245-E8B4-07BA-95AD6FE7F730}"/>
              </a:ext>
            </a:extLst>
          </p:cNvPr>
          <p:cNvGraphicFramePr>
            <a:graphicFrameLocks noGrp="1"/>
          </p:cNvGraphicFramePr>
          <p:nvPr/>
        </p:nvGraphicFramePr>
        <p:xfrm>
          <a:off x="652607" y="2181448"/>
          <a:ext cx="11461808" cy="694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7635">
                  <a:extLst>
                    <a:ext uri="{9D8B030D-6E8A-4147-A177-3AD203B41FA5}">
                      <a16:colId xmlns:a16="http://schemas.microsoft.com/office/drawing/2014/main" val="2414620058"/>
                    </a:ext>
                  </a:extLst>
                </a:gridCol>
                <a:gridCol w="3211926">
                  <a:extLst>
                    <a:ext uri="{9D8B030D-6E8A-4147-A177-3AD203B41FA5}">
                      <a16:colId xmlns:a16="http://schemas.microsoft.com/office/drawing/2014/main" val="948977670"/>
                    </a:ext>
                  </a:extLst>
                </a:gridCol>
                <a:gridCol w="3219610">
                  <a:extLst>
                    <a:ext uri="{9D8B030D-6E8A-4147-A177-3AD203B41FA5}">
                      <a16:colId xmlns:a16="http://schemas.microsoft.com/office/drawing/2014/main" val="2780209311"/>
                    </a:ext>
                  </a:extLst>
                </a:gridCol>
                <a:gridCol w="3122637">
                  <a:extLst>
                    <a:ext uri="{9D8B030D-6E8A-4147-A177-3AD203B41FA5}">
                      <a16:colId xmlns:a16="http://schemas.microsoft.com/office/drawing/2014/main" val="3423783443"/>
                    </a:ext>
                  </a:extLst>
                </a:gridCol>
              </a:tblGrid>
              <a:tr h="69405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Segoe Sans Display Semibold" pitchFamily="2" charset="0"/>
                          <a:cs typeface="Segoe Sans Display Semibold" pitchFamily="2" charset="0"/>
                        </a:rPr>
                        <a:t>Graph visualization &amp; observability</a:t>
                      </a:r>
                    </a:p>
                  </a:txBody>
                  <a:tcPr marL="72000" marR="180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71450">
                        <a:spcBef>
                          <a:spcPts val="100"/>
                        </a:spcBef>
                        <a:buBlip>
                          <a:blip r:embed="rId3"/>
                        </a:buBlip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GB" sz="1200" b="1" dirty="0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85031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E30BFA2-ED50-D383-E5CB-05B2D186E88F}"/>
              </a:ext>
            </a:extLst>
          </p:cNvPr>
          <p:cNvGraphicFramePr>
            <a:graphicFrameLocks noGrp="1"/>
          </p:cNvGraphicFramePr>
          <p:nvPr/>
        </p:nvGraphicFramePr>
        <p:xfrm>
          <a:off x="652607" y="2890525"/>
          <a:ext cx="11461808" cy="694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7635">
                  <a:extLst>
                    <a:ext uri="{9D8B030D-6E8A-4147-A177-3AD203B41FA5}">
                      <a16:colId xmlns:a16="http://schemas.microsoft.com/office/drawing/2014/main" val="4134734643"/>
                    </a:ext>
                  </a:extLst>
                </a:gridCol>
                <a:gridCol w="3211926">
                  <a:extLst>
                    <a:ext uri="{9D8B030D-6E8A-4147-A177-3AD203B41FA5}">
                      <a16:colId xmlns:a16="http://schemas.microsoft.com/office/drawing/2014/main" val="4194233647"/>
                    </a:ext>
                  </a:extLst>
                </a:gridCol>
                <a:gridCol w="3219610">
                  <a:extLst>
                    <a:ext uri="{9D8B030D-6E8A-4147-A177-3AD203B41FA5}">
                      <a16:colId xmlns:a16="http://schemas.microsoft.com/office/drawing/2014/main" val="1552566430"/>
                    </a:ext>
                  </a:extLst>
                </a:gridCol>
                <a:gridCol w="3122637">
                  <a:extLst>
                    <a:ext uri="{9D8B030D-6E8A-4147-A177-3AD203B41FA5}">
                      <a16:colId xmlns:a16="http://schemas.microsoft.com/office/drawing/2014/main" val="545355608"/>
                    </a:ext>
                  </a:extLst>
                </a:gridCol>
              </a:tblGrid>
              <a:tr h="69405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Segoe Sans Display Semibold" pitchFamily="2" charset="0"/>
                          <a:cs typeface="Segoe Sans Display Semibold" pitchFamily="2" charset="0"/>
                        </a:rPr>
                        <a:t>Dynamic task breakdown &amp; planning</a:t>
                      </a:r>
                    </a:p>
                  </a:txBody>
                  <a:tcPr marL="72000" marR="180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defTabSz="171450">
                        <a:spcBef>
                          <a:spcPts val="100"/>
                        </a:spcBef>
                        <a:buBlip>
                          <a:blip r:embed="rId3"/>
                        </a:buBlip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GB" sz="1200" b="1" dirty="0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859322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8CBE242D-C33F-CF45-2085-A38FE07ECA81}"/>
              </a:ext>
            </a:extLst>
          </p:cNvPr>
          <p:cNvGraphicFramePr>
            <a:graphicFrameLocks noGrp="1"/>
          </p:cNvGraphicFramePr>
          <p:nvPr/>
        </p:nvGraphicFramePr>
        <p:xfrm>
          <a:off x="652607" y="3599600"/>
          <a:ext cx="11461808" cy="694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7635">
                  <a:extLst>
                    <a:ext uri="{9D8B030D-6E8A-4147-A177-3AD203B41FA5}">
                      <a16:colId xmlns:a16="http://schemas.microsoft.com/office/drawing/2014/main" val="1001792070"/>
                    </a:ext>
                  </a:extLst>
                </a:gridCol>
                <a:gridCol w="3211926">
                  <a:extLst>
                    <a:ext uri="{9D8B030D-6E8A-4147-A177-3AD203B41FA5}">
                      <a16:colId xmlns:a16="http://schemas.microsoft.com/office/drawing/2014/main" val="193863332"/>
                    </a:ext>
                  </a:extLst>
                </a:gridCol>
                <a:gridCol w="3219610">
                  <a:extLst>
                    <a:ext uri="{9D8B030D-6E8A-4147-A177-3AD203B41FA5}">
                      <a16:colId xmlns:a16="http://schemas.microsoft.com/office/drawing/2014/main" val="4066955989"/>
                    </a:ext>
                  </a:extLst>
                </a:gridCol>
                <a:gridCol w="3122637">
                  <a:extLst>
                    <a:ext uri="{9D8B030D-6E8A-4147-A177-3AD203B41FA5}">
                      <a16:colId xmlns:a16="http://schemas.microsoft.com/office/drawing/2014/main" val="4047129763"/>
                    </a:ext>
                  </a:extLst>
                </a:gridCol>
              </a:tblGrid>
              <a:tr h="69405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Segoe Sans Display Semibold" pitchFamily="2" charset="0"/>
                          <a:cs typeface="Segoe Sans Display Semibold" pitchFamily="2" charset="0"/>
                        </a:rPr>
                        <a:t>Contextual retrieval &amp; faithful generation</a:t>
                      </a:r>
                    </a:p>
                  </a:txBody>
                  <a:tcPr marL="72000" marR="180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71450">
                        <a:spcBef>
                          <a:spcPts val="100"/>
                        </a:spcBef>
                        <a:buBlip>
                          <a:blip r:embed="rId3"/>
                        </a:buBlip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endParaRPr lang="en-GB" sz="1200" b="1" dirty="0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4100064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30633A64-3043-F04B-D6D3-5BF732541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931837" y="947523"/>
            <a:ext cx="347444" cy="347444"/>
          </a:xfrm>
          <a:prstGeom prst="ellipse">
            <a:avLst/>
          </a:prstGeom>
          <a:solidFill>
            <a:srgbClr val="8DE971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EB254B-4CDA-EB8E-8AE8-3414AE516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146295" y="947523"/>
            <a:ext cx="347444" cy="347444"/>
          </a:xfrm>
          <a:prstGeom prst="ellipse">
            <a:avLst/>
          </a:prstGeom>
          <a:solidFill>
            <a:srgbClr val="8DE971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618E2CE-2A74-0475-302A-4655E9A81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146295" y="2341013"/>
            <a:ext cx="347444" cy="347444"/>
          </a:xfrm>
          <a:prstGeom prst="ellipse">
            <a:avLst/>
          </a:prstGeom>
          <a:solidFill>
            <a:srgbClr val="8DE971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483A7D-FA42-BFB5-3D95-C539A0F9B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146295" y="3035066"/>
            <a:ext cx="347444" cy="347444"/>
          </a:xfrm>
          <a:prstGeom prst="ellipse">
            <a:avLst/>
          </a:prstGeom>
          <a:solidFill>
            <a:srgbClr val="8DE971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B5A8A84-9F46-3B31-9158-E8D28CB7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931837" y="3035066"/>
            <a:ext cx="347444" cy="347444"/>
          </a:xfrm>
          <a:prstGeom prst="ellipse">
            <a:avLst/>
          </a:prstGeom>
          <a:solidFill>
            <a:srgbClr val="8DE971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21C9603-9293-43AF-BDB4-38168145A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367874" y="3748180"/>
            <a:ext cx="347444" cy="347444"/>
          </a:xfrm>
          <a:prstGeom prst="ellipse">
            <a:avLst/>
          </a:prstGeom>
          <a:solidFill>
            <a:srgbClr val="8DE971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370EF2-58B0-C323-7C5A-B05E62A1A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931837" y="3745494"/>
            <a:ext cx="347444" cy="347444"/>
          </a:xfrm>
          <a:prstGeom prst="ellipse">
            <a:avLst/>
          </a:prstGeom>
          <a:solidFill>
            <a:srgbClr val="FFB900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AB3E98-9A0A-E8D0-2401-3A442C51BB42}"/>
              </a:ext>
            </a:extLst>
          </p:cNvPr>
          <p:cNvGraphicFramePr>
            <a:graphicFrameLocks noGrp="1"/>
          </p:cNvGraphicFramePr>
          <p:nvPr/>
        </p:nvGraphicFramePr>
        <p:xfrm>
          <a:off x="652607" y="4293653"/>
          <a:ext cx="11461808" cy="694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7635">
                  <a:extLst>
                    <a:ext uri="{9D8B030D-6E8A-4147-A177-3AD203B41FA5}">
                      <a16:colId xmlns:a16="http://schemas.microsoft.com/office/drawing/2014/main" val="1001792070"/>
                    </a:ext>
                  </a:extLst>
                </a:gridCol>
                <a:gridCol w="3211926">
                  <a:extLst>
                    <a:ext uri="{9D8B030D-6E8A-4147-A177-3AD203B41FA5}">
                      <a16:colId xmlns:a16="http://schemas.microsoft.com/office/drawing/2014/main" val="193863332"/>
                    </a:ext>
                  </a:extLst>
                </a:gridCol>
                <a:gridCol w="3219610">
                  <a:extLst>
                    <a:ext uri="{9D8B030D-6E8A-4147-A177-3AD203B41FA5}">
                      <a16:colId xmlns:a16="http://schemas.microsoft.com/office/drawing/2014/main" val="4066955989"/>
                    </a:ext>
                  </a:extLst>
                </a:gridCol>
                <a:gridCol w="3122637">
                  <a:extLst>
                    <a:ext uri="{9D8B030D-6E8A-4147-A177-3AD203B41FA5}">
                      <a16:colId xmlns:a16="http://schemas.microsoft.com/office/drawing/2014/main" val="4047129763"/>
                    </a:ext>
                  </a:extLst>
                </a:gridCol>
              </a:tblGrid>
              <a:tr h="694053">
                <a:tc>
                  <a:txBody>
                    <a:bodyPr/>
                    <a:lstStyle/>
                    <a:p>
                      <a:pPr algn="ctr"/>
                      <a:r>
                        <a:rPr lang="en-IN" sz="1200">
                          <a:latin typeface="Segoe Sans Display Semibold" pitchFamily="2" charset="0"/>
                          <a:cs typeface="Segoe Sans Display Semibold" pitchFamily="2" charset="0"/>
                        </a:rPr>
                        <a:t>Tool use &amp; orchestration</a:t>
                      </a:r>
                    </a:p>
                  </a:txBody>
                  <a:tcPr marL="72000" marR="180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71450">
                        <a:spcBef>
                          <a:spcPts val="100"/>
                        </a:spcBef>
                        <a:buBlip>
                          <a:blip r:embed="rId3"/>
                        </a:buBlip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endParaRPr lang="en-GB" sz="1200" b="1" dirty="0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410006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156994-2760-6AC4-24B4-1D2CC706AFB5}"/>
              </a:ext>
            </a:extLst>
          </p:cNvPr>
          <p:cNvGraphicFramePr>
            <a:graphicFrameLocks noGrp="1"/>
          </p:cNvGraphicFramePr>
          <p:nvPr/>
        </p:nvGraphicFramePr>
        <p:xfrm>
          <a:off x="652607" y="4987706"/>
          <a:ext cx="11461808" cy="694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7635">
                  <a:extLst>
                    <a:ext uri="{9D8B030D-6E8A-4147-A177-3AD203B41FA5}">
                      <a16:colId xmlns:a16="http://schemas.microsoft.com/office/drawing/2014/main" val="1001792070"/>
                    </a:ext>
                  </a:extLst>
                </a:gridCol>
                <a:gridCol w="3211926">
                  <a:extLst>
                    <a:ext uri="{9D8B030D-6E8A-4147-A177-3AD203B41FA5}">
                      <a16:colId xmlns:a16="http://schemas.microsoft.com/office/drawing/2014/main" val="193863332"/>
                    </a:ext>
                  </a:extLst>
                </a:gridCol>
                <a:gridCol w="3219610">
                  <a:extLst>
                    <a:ext uri="{9D8B030D-6E8A-4147-A177-3AD203B41FA5}">
                      <a16:colId xmlns:a16="http://schemas.microsoft.com/office/drawing/2014/main" val="4066955989"/>
                    </a:ext>
                  </a:extLst>
                </a:gridCol>
                <a:gridCol w="3122637">
                  <a:extLst>
                    <a:ext uri="{9D8B030D-6E8A-4147-A177-3AD203B41FA5}">
                      <a16:colId xmlns:a16="http://schemas.microsoft.com/office/drawing/2014/main" val="4047129763"/>
                    </a:ext>
                  </a:extLst>
                </a:gridCol>
              </a:tblGrid>
              <a:tr h="69405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>
                          <a:latin typeface="Segoe Sans Display Semibold"/>
                          <a:cs typeface="Segoe Sans Display Semibold"/>
                        </a:rPr>
                        <a:t>Security, trust and reliability</a:t>
                      </a:r>
                    </a:p>
                  </a:txBody>
                  <a:tcPr marL="72000" marR="180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71450">
                        <a:spcBef>
                          <a:spcPts val="100"/>
                        </a:spcBef>
                        <a:buBlip>
                          <a:blip r:embed="rId3"/>
                        </a:buBlip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endParaRPr lang="en-GB" sz="1200" b="1" dirty="0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4100064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2ACA1FA7-AB76-FFF2-8EAB-680472E65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931837" y="1626794"/>
            <a:ext cx="347444" cy="347444"/>
          </a:xfrm>
          <a:prstGeom prst="ellipse">
            <a:avLst/>
          </a:prstGeom>
          <a:solidFill>
            <a:srgbClr val="8DE971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3E13D3-32BC-6EBC-A5FD-2677C79F1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146295" y="1626794"/>
            <a:ext cx="347444" cy="347444"/>
          </a:xfrm>
          <a:prstGeom prst="ellipse">
            <a:avLst/>
          </a:prstGeom>
          <a:solidFill>
            <a:srgbClr val="FFB900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E7B58E-70FB-FC7F-ED92-713297B8B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931837" y="2339728"/>
            <a:ext cx="347444" cy="347444"/>
          </a:xfrm>
          <a:prstGeom prst="ellipse">
            <a:avLst/>
          </a:prstGeom>
          <a:solidFill>
            <a:srgbClr val="FFB900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06182A-963B-E032-95C4-4D3BF623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146295" y="3745494"/>
            <a:ext cx="347444" cy="347444"/>
          </a:xfrm>
          <a:prstGeom prst="ellipse">
            <a:avLst/>
          </a:prstGeom>
          <a:solidFill>
            <a:srgbClr val="FFB900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16A1E23-3E04-07B0-B83A-B80A56129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931837" y="4446939"/>
            <a:ext cx="347444" cy="347444"/>
          </a:xfrm>
          <a:prstGeom prst="ellipse">
            <a:avLst/>
          </a:prstGeom>
          <a:solidFill>
            <a:srgbClr val="8DE971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F433E8-8F34-2B66-9A89-8D152743B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146295" y="4466957"/>
            <a:ext cx="347444" cy="347444"/>
          </a:xfrm>
          <a:prstGeom prst="ellipse">
            <a:avLst/>
          </a:prstGeom>
          <a:solidFill>
            <a:srgbClr val="8DE971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EEAB173-9D01-8EF6-7F9B-060F192A9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367874" y="4452946"/>
            <a:ext cx="347444" cy="347444"/>
          </a:xfrm>
          <a:prstGeom prst="ellipse">
            <a:avLst/>
          </a:prstGeom>
          <a:solidFill>
            <a:srgbClr val="FFB900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7A3779-B320-E3FB-7FB4-FD442E56D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931837" y="5140992"/>
            <a:ext cx="347444" cy="347444"/>
          </a:xfrm>
          <a:prstGeom prst="ellipse">
            <a:avLst/>
          </a:prstGeom>
          <a:solidFill>
            <a:srgbClr val="8DE971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746986-D2B8-4E54-CA46-DE16ECC865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899460"/>
              </p:ext>
            </p:extLst>
          </p:nvPr>
        </p:nvGraphicFramePr>
        <p:xfrm>
          <a:off x="652607" y="5681759"/>
          <a:ext cx="11461805" cy="6940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1101">
                  <a:extLst>
                    <a:ext uri="{9D8B030D-6E8A-4147-A177-3AD203B41FA5}">
                      <a16:colId xmlns:a16="http://schemas.microsoft.com/office/drawing/2014/main" val="1001792070"/>
                    </a:ext>
                  </a:extLst>
                </a:gridCol>
                <a:gridCol w="1031349">
                  <a:extLst>
                    <a:ext uri="{9D8B030D-6E8A-4147-A177-3AD203B41FA5}">
                      <a16:colId xmlns:a16="http://schemas.microsoft.com/office/drawing/2014/main" val="2585343922"/>
                    </a:ext>
                  </a:extLst>
                </a:gridCol>
                <a:gridCol w="1431225">
                  <a:extLst>
                    <a:ext uri="{9D8B030D-6E8A-4147-A177-3AD203B41FA5}">
                      <a16:colId xmlns:a16="http://schemas.microsoft.com/office/drawing/2014/main" val="3157508243"/>
                    </a:ext>
                  </a:extLst>
                </a:gridCol>
                <a:gridCol w="2409785">
                  <a:extLst>
                    <a:ext uri="{9D8B030D-6E8A-4147-A177-3AD203B41FA5}">
                      <a16:colId xmlns:a16="http://schemas.microsoft.com/office/drawing/2014/main" val="193863332"/>
                    </a:ext>
                  </a:extLst>
                </a:gridCol>
                <a:gridCol w="2415550">
                  <a:extLst>
                    <a:ext uri="{9D8B030D-6E8A-4147-A177-3AD203B41FA5}">
                      <a16:colId xmlns:a16="http://schemas.microsoft.com/office/drawing/2014/main" val="4066955989"/>
                    </a:ext>
                  </a:extLst>
                </a:gridCol>
                <a:gridCol w="2342795">
                  <a:extLst>
                    <a:ext uri="{9D8B030D-6E8A-4147-A177-3AD203B41FA5}">
                      <a16:colId xmlns:a16="http://schemas.microsoft.com/office/drawing/2014/main" val="4047129763"/>
                    </a:ext>
                  </a:extLst>
                </a:gridCol>
              </a:tblGrid>
              <a:tr h="694053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200">
                          <a:latin typeface="Segoe Sans Display Semibold"/>
                          <a:cs typeface="Segoe Sans Display Semibold"/>
                        </a:rPr>
                        <a:t>Enterprise readiness</a:t>
                      </a:r>
                    </a:p>
                  </a:txBody>
                  <a:tcPr marL="72000" marR="180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>
                        <a:latin typeface="Segoe Sans Display Semibold"/>
                        <a:cs typeface="Segoe Sans Display Semibold"/>
                      </a:endParaRPr>
                    </a:p>
                  </a:txBody>
                  <a:tcPr marL="72000" marR="180000" marT="36000" marB="3600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200">
                        <a:latin typeface="Segoe Sans Display Semibold"/>
                        <a:cs typeface="Segoe Sans Display Semibold"/>
                      </a:endParaRPr>
                    </a:p>
                  </a:txBody>
                  <a:tcPr marL="72000" marR="180000" marT="36000" marB="36000"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171450">
                        <a:spcBef>
                          <a:spcPts val="100"/>
                        </a:spcBef>
                        <a:buBlip>
                          <a:blip r:embed="rId3"/>
                        </a:buBlip>
                        <a:defRPr/>
                      </a:pPr>
                      <a:endParaRPr lang="en-GB" sz="1200" b="1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endParaRPr lang="en-GB" sz="1200" b="1" dirty="0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7145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Blip>
                          <a:blip r:embed="rId4"/>
                        </a:buBlip>
                        <a:tabLst/>
                        <a:defRPr/>
                      </a:pPr>
                      <a:endParaRPr lang="en-GB" sz="1200" b="1" dirty="0">
                        <a:solidFill>
                          <a:schemeClr val="tx1">
                            <a:lumMod val="85000"/>
                          </a:schemeClr>
                        </a:solidFill>
                        <a:latin typeface="Segoe Sans Display Semibold" pitchFamily="2" charset="0"/>
                        <a:cs typeface="Segoe Sans Display Semibold" pitchFamily="2" charset="0"/>
                      </a:endParaRPr>
                    </a:p>
                  </a:txBody>
                  <a:tcPr marL="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4100064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CF932192-C315-1CAC-ECC1-AD719858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931837" y="5853141"/>
            <a:ext cx="347444" cy="347444"/>
          </a:xfrm>
          <a:prstGeom prst="ellipse">
            <a:avLst/>
          </a:prstGeom>
          <a:solidFill>
            <a:srgbClr val="8DE971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178639F-D0FE-18E4-7603-18E9A42DC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146295" y="5853141"/>
            <a:ext cx="347444" cy="347444"/>
          </a:xfrm>
          <a:prstGeom prst="ellipse">
            <a:avLst/>
          </a:prstGeom>
          <a:solidFill>
            <a:srgbClr val="FFC000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Segoe UI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86207C-3430-3C5F-70C0-B493FD9B3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367874" y="5853141"/>
            <a:ext cx="347444" cy="347444"/>
          </a:xfrm>
          <a:prstGeom prst="ellipse">
            <a:avLst/>
          </a:prstGeom>
          <a:solidFill>
            <a:srgbClr val="FF5C39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Segoe UI"/>
              </a:rPr>
              <a:t>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133051A-7029-59C1-FDC8-25A775CB8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54813" y="6458374"/>
            <a:ext cx="4377637" cy="279488"/>
            <a:chOff x="5179831" y="5934074"/>
            <a:chExt cx="4377637" cy="27948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5EFEF0-6060-0180-99B3-B77B996F10D3}"/>
                </a:ext>
              </a:extLst>
            </p:cNvPr>
            <p:cNvSpPr txBox="1"/>
            <p:nvPr/>
          </p:nvSpPr>
          <p:spPr>
            <a:xfrm>
              <a:off x="5179831" y="5934074"/>
              <a:ext cx="7407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Legend: 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9B1BCCE-32EE-ED2E-9467-CB7B42AE0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0628" y="5960372"/>
              <a:ext cx="224401" cy="224401"/>
            </a:xfrm>
            <a:prstGeom prst="ellipse">
              <a:avLst/>
            </a:prstGeom>
            <a:solidFill>
              <a:srgbClr val="8DE971"/>
            </a:solidFill>
            <a:ln w="15875" cap="rnd">
              <a:noFill/>
              <a:headEnd type="none" w="lg" len="med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3275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D7D2CB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834E37-B6A3-0F36-D436-A2326D5832F1}"/>
                </a:ext>
              </a:extLst>
            </p:cNvPr>
            <p:cNvSpPr txBox="1"/>
            <p:nvPr/>
          </p:nvSpPr>
          <p:spPr>
            <a:xfrm>
              <a:off x="6096000" y="5934074"/>
              <a:ext cx="74079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- best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42C0BD-8380-751D-8E8B-9C43F0D15972}"/>
                </a:ext>
              </a:extLst>
            </p:cNvPr>
            <p:cNvSpPr txBox="1"/>
            <p:nvPr/>
          </p:nvSpPr>
          <p:spPr>
            <a:xfrm>
              <a:off x="7232059" y="5934074"/>
              <a:ext cx="11365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- second best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780DCAB-7925-3014-605C-914F25D63023}"/>
                </a:ext>
              </a:extLst>
            </p:cNvPr>
            <p:cNvSpPr txBox="1"/>
            <p:nvPr/>
          </p:nvSpPr>
          <p:spPr>
            <a:xfrm>
              <a:off x="8858197" y="5936563"/>
              <a:ext cx="6992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- worst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AB571E2-8954-0683-5A4A-6935B3122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12169" y="5962627"/>
              <a:ext cx="219890" cy="219890"/>
            </a:xfrm>
            <a:prstGeom prst="ellipse">
              <a:avLst/>
            </a:prstGeom>
            <a:solidFill>
              <a:srgbClr val="FFB900"/>
            </a:solidFill>
            <a:ln w="15875" cap="rnd">
              <a:noFill/>
              <a:headEnd type="none" w="lg" len="med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3275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D7D2CB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6D1033C-C3FA-ABC6-58EE-1C7B3AFB8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3307" y="5962627"/>
              <a:ext cx="219890" cy="219890"/>
            </a:xfrm>
            <a:prstGeom prst="ellipse">
              <a:avLst/>
            </a:prstGeom>
            <a:solidFill>
              <a:srgbClr val="FF5C39"/>
            </a:solidFill>
            <a:ln w="15875" cap="rnd">
              <a:noFill/>
              <a:headEnd type="none" w="lg" len="med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3275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D7D2CB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332C07-17D5-4D56-A7E4-125CEB7E3308}"/>
                </a:ext>
              </a:extLst>
            </p:cNvPr>
            <p:cNvSpPr/>
            <p:nvPr/>
          </p:nvSpPr>
          <p:spPr bwMode="auto">
            <a:xfrm>
              <a:off x="5179831" y="5934074"/>
              <a:ext cx="437763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8B2AC371-969B-F4D7-E5BF-9C617A723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146295" y="5140992"/>
            <a:ext cx="347444" cy="347444"/>
          </a:xfrm>
          <a:prstGeom prst="ellipse">
            <a:avLst/>
          </a:prstGeom>
          <a:solidFill>
            <a:srgbClr val="FFC000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Segoe UI"/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AE799D0-80F8-1769-ABA1-9F99A908E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359058" y="5159088"/>
            <a:ext cx="347444" cy="347444"/>
          </a:xfrm>
          <a:prstGeom prst="ellipse">
            <a:avLst/>
          </a:prstGeom>
          <a:solidFill>
            <a:srgbClr val="FF5C39"/>
          </a:solidFill>
          <a:ln w="15875" cap="rnd">
            <a:noFill/>
            <a:headEnd type="none" w="lg" len="med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3275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D7D2CB">
                    <a:lumMod val="25000"/>
                  </a:srgbClr>
                </a:solidFill>
                <a:effectLst/>
                <a:uLnTx/>
                <a:uFillTx/>
                <a:ea typeface="+mn-ea"/>
                <a:cs typeface="Segoe U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7049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8BA2A-35E2-8ED4-F02F-302F8278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3476" y="1304144"/>
            <a:ext cx="7653338" cy="2386013"/>
          </a:xfrm>
        </p:spPr>
        <p:txBody>
          <a:bodyPr>
            <a:normAutofit/>
          </a:bodyPr>
          <a:lstStyle/>
          <a:p>
            <a:r>
              <a:rPr lang="en-US" sz="11500" dirty="0"/>
              <a:t>DEMO</a:t>
            </a:r>
            <a:endParaRPr lang="es-ES" sz="11500" dirty="0"/>
          </a:p>
        </p:txBody>
      </p:sp>
      <p:pic>
        <p:nvPicPr>
          <p:cNvPr id="6" name="Graphic 5" descr="3d Glasses outline">
            <a:extLst>
              <a:ext uri="{FF2B5EF4-FFF2-40B4-BE49-F238E27FC236}">
                <a16:creationId xmlns:a16="http://schemas.microsoft.com/office/drawing/2014/main" id="{9C1EC82A-A8DD-D9CF-8982-D8A077163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6626" y="0"/>
            <a:ext cx="6162962" cy="61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7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0ABC4-E549-0588-A3A9-5C81DF63D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ángulo 50">
            <a:extLst>
              <a:ext uri="{FF2B5EF4-FFF2-40B4-BE49-F238E27FC236}">
                <a16:creationId xmlns:a16="http://schemas.microsoft.com/office/drawing/2014/main" id="{CAFF2635-6ED7-4613-3E41-E5C11DF05B2B}"/>
              </a:ext>
            </a:extLst>
          </p:cNvPr>
          <p:cNvSpPr/>
          <p:nvPr/>
        </p:nvSpPr>
        <p:spPr>
          <a:xfrm>
            <a:off x="10219539" y="2749903"/>
            <a:ext cx="220278" cy="85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16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EAC2A-3BC2-FAF9-EF75-BD2E0A110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5084FECE-945B-DC13-7EAB-524452859970}"/>
              </a:ext>
            </a:extLst>
          </p:cNvPr>
          <p:cNvSpPr/>
          <p:nvPr/>
        </p:nvSpPr>
        <p:spPr>
          <a:xfrm>
            <a:off x="5402580" y="4709160"/>
            <a:ext cx="6789420" cy="1790700"/>
          </a:xfrm>
          <a:prstGeom prst="rect">
            <a:avLst/>
          </a:prstGeom>
          <a:solidFill>
            <a:srgbClr val="DBD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4C3DBE-D0AF-A877-11B3-D67980E570E9}"/>
              </a:ext>
            </a:extLst>
          </p:cNvPr>
          <p:cNvSpPr/>
          <p:nvPr/>
        </p:nvSpPr>
        <p:spPr>
          <a:xfrm>
            <a:off x="529652" y="1926236"/>
            <a:ext cx="4736892" cy="1948721"/>
          </a:xfrm>
          <a:prstGeom prst="rect">
            <a:avLst/>
          </a:prstGeom>
          <a:solidFill>
            <a:srgbClr val="DBD5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2B6882F-4ED8-13D3-71CB-12F876DB4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956" y="1041815"/>
            <a:ext cx="9800908" cy="436076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135AA23-8FD8-77ED-3661-0663AF018679}"/>
              </a:ext>
            </a:extLst>
          </p:cNvPr>
          <p:cNvSpPr txBox="1"/>
          <p:nvPr/>
        </p:nvSpPr>
        <p:spPr>
          <a:xfrm>
            <a:off x="6498236" y="272374"/>
            <a:ext cx="5416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¡MUCHAS GRACIAS!</a:t>
            </a:r>
            <a:endParaRPr lang="es-ES" sz="4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654FC38-476F-3895-D249-0E0E98678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76" y="1390500"/>
            <a:ext cx="2407815" cy="2387022"/>
          </a:xfrm>
          <a:prstGeom prst="rect">
            <a:avLst/>
          </a:prstGeom>
          <a:ln w="76200">
            <a:solidFill>
              <a:schemeClr val="bg1">
                <a:lumMod val="75000"/>
              </a:schemeClr>
            </a:solidFill>
          </a:ln>
        </p:spPr>
      </p:pic>
      <p:pic>
        <p:nvPicPr>
          <p:cNvPr id="46" name="Graphic 45" descr="Line arrow: Counter-clockwise curve with solid fill">
            <a:extLst>
              <a:ext uri="{FF2B5EF4-FFF2-40B4-BE49-F238E27FC236}">
                <a16:creationId xmlns:a16="http://schemas.microsoft.com/office/drawing/2014/main" id="{575FD046-9B73-B64F-7F8C-6D2AD324D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275605">
            <a:off x="2826333" y="1490868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A76899-A162-1E3D-D34B-EE945552E9AE}"/>
              </a:ext>
            </a:extLst>
          </p:cNvPr>
          <p:cNvSpPr txBox="1"/>
          <p:nvPr/>
        </p:nvSpPr>
        <p:spPr>
          <a:xfrm rot="20605426">
            <a:off x="2679227" y="2151523"/>
            <a:ext cx="164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Comic Sans MS" panose="030F0702030302020204" pitchFamily="66" charset="0"/>
              </a:rPr>
              <a:t>¡El </a:t>
            </a:r>
            <a:r>
              <a:rPr lang="en-US" sz="2400" b="1" i="1" dirty="0" err="1">
                <a:latin typeface="Comic Sans MS" panose="030F0702030302020204" pitchFamily="66" charset="0"/>
              </a:rPr>
              <a:t>código</a:t>
            </a:r>
            <a:r>
              <a:rPr lang="en-US" sz="2400" b="1" i="1" dirty="0">
                <a:latin typeface="Comic Sans MS" panose="030F0702030302020204" pitchFamily="66" charset="0"/>
              </a:rPr>
              <a:t>!</a:t>
            </a:r>
            <a:endParaRPr lang="es-ES" sz="2400" b="1" i="1" dirty="0">
              <a:latin typeface="Comic Sans MS" panose="030F0702030302020204" pitchFamily="66" charset="0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D1EE1E46-EE34-9C61-6F54-F7565313C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8692" y="2681859"/>
            <a:ext cx="840784" cy="84078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47156F1-77CE-D7DC-A0B9-8B2D26B4E9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4771" y="5173980"/>
            <a:ext cx="4507230" cy="138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1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 175">
            <a:extLst>
              <a:ext uri="{FF2B5EF4-FFF2-40B4-BE49-F238E27FC236}">
                <a16:creationId xmlns:a16="http://schemas.microsoft.com/office/drawing/2014/main" id="{AF3356E8-BF5F-3B43-11CA-5F0C7944F496}"/>
              </a:ext>
            </a:extLst>
          </p:cNvPr>
          <p:cNvSpPr/>
          <p:nvPr/>
        </p:nvSpPr>
        <p:spPr bwMode="auto">
          <a:xfrm>
            <a:off x="2044700" y="1551511"/>
            <a:ext cx="10788048" cy="90513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5102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2040" b="0" i="0" u="none" strike="noStrike" kern="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9" name="Picture 2" descr="Profile photo of Borja Piris de Castro">
            <a:extLst>
              <a:ext uri="{FF2B5EF4-FFF2-40B4-BE49-F238E27FC236}">
                <a16:creationId xmlns:a16="http://schemas.microsoft.com/office/drawing/2014/main" id="{F6F08365-7DE0-6E3E-B094-AB9483CE6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5502" y="797054"/>
            <a:ext cx="1945983" cy="1945983"/>
          </a:xfrm>
          <a:prstGeom prst="flowChartConnector">
            <a:avLst/>
          </a:prstGeom>
          <a:noFill/>
          <a:ln w="57150">
            <a:solidFill>
              <a:sysClr val="window" lastClr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230806E0-CD41-5D5C-36EA-49472BC53052}"/>
              </a:ext>
            </a:extLst>
          </p:cNvPr>
          <p:cNvSpPr txBox="1"/>
          <p:nvPr/>
        </p:nvSpPr>
        <p:spPr>
          <a:xfrm>
            <a:off x="519946" y="158423"/>
            <a:ext cx="3313383" cy="542399"/>
          </a:xfrm>
          <a:prstGeom prst="rect">
            <a:avLst/>
          </a:prstGeom>
          <a:noFill/>
        </p:spPr>
        <p:txBody>
          <a:bodyPr wrap="none" lIns="93260" tIns="46630" rIns="93260" bIns="46630" rtlCol="0" anchor="t">
            <a:spAutoFit/>
          </a:bodyPr>
          <a:lstStyle/>
          <a:p>
            <a:pPr defTabSz="932597">
              <a:defRPr/>
            </a:pPr>
            <a:r>
              <a:rPr lang="en-US" sz="2856" dirty="0">
                <a:solidFill>
                  <a:srgbClr val="233837"/>
                </a:solidFill>
                <a:latin typeface="Segoe UI Light"/>
              </a:rPr>
              <a:t>Borja Piris de Castro</a:t>
            </a:r>
          </a:p>
        </p:txBody>
      </p:sp>
      <p:pic>
        <p:nvPicPr>
          <p:cNvPr id="171" name="Picture 2" descr="Tech Riders - FP + Professional Education">
            <a:extLst>
              <a:ext uri="{FF2B5EF4-FFF2-40B4-BE49-F238E27FC236}">
                <a16:creationId xmlns:a16="http://schemas.microsoft.com/office/drawing/2014/main" id="{B200CD2E-25EF-30EC-38D0-F5233FEC2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475" y="1551513"/>
            <a:ext cx="1964991" cy="90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29E9A373-B06B-CF9A-9351-E73E9071FA27}"/>
              </a:ext>
            </a:extLst>
          </p:cNvPr>
          <p:cNvSpPr txBox="1"/>
          <p:nvPr/>
        </p:nvSpPr>
        <p:spPr>
          <a:xfrm>
            <a:off x="3184733" y="874514"/>
            <a:ext cx="1524037" cy="39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938" dirty="0">
                <a:latin typeface="Segoe UI"/>
              </a:rPr>
              <a:t>@pirisborja</a:t>
            </a:r>
            <a:endParaRPr lang="es-ES" sz="1938" dirty="0">
              <a:latin typeface="Segoe UI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6B536D0-A97E-9D16-500A-630FF715FCB3}"/>
              </a:ext>
            </a:extLst>
          </p:cNvPr>
          <p:cNvGrpSpPr/>
          <p:nvPr/>
        </p:nvGrpSpPr>
        <p:grpSpPr>
          <a:xfrm>
            <a:off x="4979457" y="866666"/>
            <a:ext cx="5257895" cy="414353"/>
            <a:chOff x="7546691" y="4099979"/>
            <a:chExt cx="5155267" cy="406265"/>
          </a:xfrm>
        </p:grpSpPr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9A8489E4-D8C9-C44B-F660-925F5515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6691" y="4112339"/>
              <a:ext cx="360000" cy="360000"/>
            </a:xfrm>
            <a:prstGeom prst="rect">
              <a:avLst/>
            </a:prstGeom>
          </p:spPr>
        </p:pic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DC5F89D-B46E-31AE-384A-6A63E4F3967C}"/>
                </a:ext>
              </a:extLst>
            </p:cNvPr>
            <p:cNvSpPr txBox="1"/>
            <p:nvPr/>
          </p:nvSpPr>
          <p:spPr>
            <a:xfrm>
              <a:off x="7922133" y="4099979"/>
              <a:ext cx="4779825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32597">
                <a:defRPr/>
              </a:pPr>
              <a:r>
                <a:rPr lang="en-US" sz="1938" dirty="0">
                  <a:latin typeface="Segoe UI"/>
                </a:rPr>
                <a:t>https://www.linkedin.com/in/</a:t>
              </a:r>
              <a:r>
                <a:rPr lang="en-US" sz="2040" dirty="0">
                  <a:latin typeface="Segoe UI"/>
                </a:rPr>
                <a:t>borja-piris</a:t>
              </a:r>
              <a:r>
                <a:rPr lang="en-US" sz="1938" dirty="0">
                  <a:latin typeface="Segoe UI"/>
                </a:rPr>
                <a:t>/ </a:t>
              </a:r>
              <a:endParaRPr lang="es-ES" sz="1938" dirty="0">
                <a:latin typeface="Segoe UI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EC936CC-391B-43A7-64EB-0DE2B3E425D4}"/>
              </a:ext>
            </a:extLst>
          </p:cNvPr>
          <p:cNvGrpSpPr/>
          <p:nvPr/>
        </p:nvGrpSpPr>
        <p:grpSpPr>
          <a:xfrm>
            <a:off x="5567224" y="1589463"/>
            <a:ext cx="4480448" cy="382308"/>
            <a:chOff x="5262449" y="1497172"/>
            <a:chExt cx="4392995" cy="374846"/>
          </a:xfrm>
        </p:grpSpPr>
        <p:sp>
          <p:nvSpPr>
            <p:cNvPr id="178" name="CuadroTexto 8">
              <a:extLst>
                <a:ext uri="{FF2B5EF4-FFF2-40B4-BE49-F238E27FC236}">
                  <a16:creationId xmlns:a16="http://schemas.microsoft.com/office/drawing/2014/main" id="{D2E91815-82D7-FC2F-8CF7-37AB23CA1853}"/>
                </a:ext>
              </a:extLst>
            </p:cNvPr>
            <p:cNvSpPr txBox="1"/>
            <p:nvPr/>
          </p:nvSpPr>
          <p:spPr>
            <a:xfrm>
              <a:off x="5659336" y="1497172"/>
              <a:ext cx="3996108" cy="374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32597">
                <a:defRPr/>
              </a:pPr>
              <a:r>
                <a:rPr lang="es-ES" sz="1836" dirty="0">
                  <a:solidFill>
                    <a:sysClr val="windowText" lastClr="000000"/>
                  </a:solidFill>
                  <a:latin typeface="Segoe UI"/>
                </a:rPr>
                <a:t>https://techriders.tajamar.es/</a:t>
              </a:r>
            </a:p>
          </p:txBody>
        </p:sp>
        <p:pic>
          <p:nvPicPr>
            <p:cNvPr id="179" name="Picture 4" descr="New message - Free communications icons">
              <a:extLst>
                <a:ext uri="{FF2B5EF4-FFF2-40B4-BE49-F238E27FC236}">
                  <a16:creationId xmlns:a16="http://schemas.microsoft.com/office/drawing/2014/main" id="{38C2A25E-B7FC-5021-73CE-8C79AC2C3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449" y="1512562"/>
              <a:ext cx="338553" cy="33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E57F4B4-E132-480C-0710-AF9EB0EB8163}"/>
              </a:ext>
            </a:extLst>
          </p:cNvPr>
          <p:cNvGrpSpPr/>
          <p:nvPr/>
        </p:nvGrpSpPr>
        <p:grpSpPr>
          <a:xfrm>
            <a:off x="5610601" y="2025765"/>
            <a:ext cx="7676186" cy="382308"/>
            <a:chOff x="5304980" y="1924958"/>
            <a:chExt cx="7526356" cy="374846"/>
          </a:xfrm>
        </p:grpSpPr>
        <p:sp>
          <p:nvSpPr>
            <p:cNvPr id="181" name="CuadroTexto 27">
              <a:extLst>
                <a:ext uri="{FF2B5EF4-FFF2-40B4-BE49-F238E27FC236}">
                  <a16:creationId xmlns:a16="http://schemas.microsoft.com/office/drawing/2014/main" id="{CCFFA1C4-68A8-230A-9AFA-5A1147658F9E}"/>
                </a:ext>
              </a:extLst>
            </p:cNvPr>
            <p:cNvSpPr txBox="1"/>
            <p:nvPr/>
          </p:nvSpPr>
          <p:spPr>
            <a:xfrm>
              <a:off x="5657454" y="1924958"/>
              <a:ext cx="7173882" cy="374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32597">
                <a:defRPr/>
              </a:pPr>
              <a:r>
                <a:rPr lang="es-ES" sz="1836" dirty="0">
                  <a:solidFill>
                    <a:sysClr val="windowText" lastClr="000000"/>
                  </a:solidFill>
                  <a:latin typeface="Segoe UI"/>
                </a:rPr>
                <a:t>https://www.youtube.com/@TechRiders_es</a:t>
              </a:r>
            </a:p>
          </p:txBody>
        </p:sp>
        <p:pic>
          <p:nvPicPr>
            <p:cNvPr id="182" name="Graphic 181">
              <a:extLst>
                <a:ext uri="{FF2B5EF4-FFF2-40B4-BE49-F238E27FC236}">
                  <a16:creationId xmlns:a16="http://schemas.microsoft.com/office/drawing/2014/main" id="{C84A92E2-34D8-BB97-1316-CD88A614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4980" y="1993742"/>
              <a:ext cx="273600" cy="273600"/>
            </a:xfrm>
            <a:prstGeom prst="rect">
              <a:avLst/>
            </a:prstGeom>
          </p:spPr>
        </p:pic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1CCCC567-6AEA-F9A3-13CB-8871704D000F}"/>
              </a:ext>
            </a:extLst>
          </p:cNvPr>
          <p:cNvGrpSpPr/>
          <p:nvPr/>
        </p:nvGrpSpPr>
        <p:grpSpPr>
          <a:xfrm>
            <a:off x="3236476" y="4208571"/>
            <a:ext cx="10175416" cy="2184344"/>
            <a:chOff x="2977195" y="3926489"/>
            <a:chExt cx="9976804" cy="2141708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CEBBC42-C816-0F72-769B-5A960056EA40}"/>
                </a:ext>
              </a:extLst>
            </p:cNvPr>
            <p:cNvSpPr/>
            <p:nvPr/>
          </p:nvSpPr>
          <p:spPr>
            <a:xfrm>
              <a:off x="3970596" y="4230538"/>
              <a:ext cx="8983403" cy="1413141"/>
            </a:xfrm>
            <a:prstGeom prst="rect">
              <a:avLst/>
            </a:prstGeom>
            <a:solidFill>
              <a:srgbClr val="92D050">
                <a:alpha val="25098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3259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3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85" name="Picture 184" descr="A computer with a green triangle and text&#10;&#10;Description automatically generated">
              <a:extLst>
                <a:ext uri="{FF2B5EF4-FFF2-40B4-BE49-F238E27FC236}">
                  <a16:creationId xmlns:a16="http://schemas.microsoft.com/office/drawing/2014/main" id="{CBD732B0-641C-EC9E-80AE-93D1154C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195" y="3926489"/>
              <a:ext cx="2141708" cy="2141708"/>
            </a:xfrm>
            <a:prstGeom prst="rect">
              <a:avLst/>
            </a:prstGeom>
          </p:spPr>
        </p:pic>
      </p:grpSp>
      <p:pic>
        <p:nvPicPr>
          <p:cNvPr id="186" name="Picture 185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46A7BBD7-32AC-6854-CE1A-31877386880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3" b="25203"/>
          <a:stretch/>
        </p:blipFill>
        <p:spPr>
          <a:xfrm>
            <a:off x="519946" y="3873260"/>
            <a:ext cx="1945983" cy="1945983"/>
          </a:xfrm>
          <a:prstGeom prst="flowChartConnector">
            <a:avLst/>
          </a:prstGeom>
          <a:noFill/>
          <a:ln w="57150">
            <a:solidFill>
              <a:sysClr val="window" lastClr="FFFFFF"/>
            </a:solidFill>
          </a:ln>
        </p:spPr>
      </p:pic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1F209CB-7889-65E8-956A-C32D396A4B9F}"/>
              </a:ext>
            </a:extLst>
          </p:cNvPr>
          <p:cNvGrpSpPr/>
          <p:nvPr/>
        </p:nvGrpSpPr>
        <p:grpSpPr>
          <a:xfrm>
            <a:off x="5673340" y="4780202"/>
            <a:ext cx="8875604" cy="414353"/>
            <a:chOff x="7237983" y="4817272"/>
            <a:chExt cx="8702363" cy="406265"/>
          </a:xfrm>
        </p:grpSpPr>
        <p:pic>
          <p:nvPicPr>
            <p:cNvPr id="188" name="Picture 4" descr="New message - Free communications icons">
              <a:extLst>
                <a:ext uri="{FF2B5EF4-FFF2-40B4-BE49-F238E27FC236}">
                  <a16:creationId xmlns:a16="http://schemas.microsoft.com/office/drawing/2014/main" id="{3030D84B-298A-9E01-2EE4-4C4C0EF17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983" y="4848051"/>
              <a:ext cx="338553" cy="33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1EDC31B2-21CF-00D7-B01B-398CAA2EC00F}"/>
                </a:ext>
              </a:extLst>
            </p:cNvPr>
            <p:cNvSpPr txBox="1"/>
            <p:nvPr/>
          </p:nvSpPr>
          <p:spPr>
            <a:xfrm>
              <a:off x="7582160" y="4817272"/>
              <a:ext cx="8358186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32597">
                <a:defRPr/>
              </a:pPr>
              <a:r>
                <a:rPr lang="es-ES" sz="2040" dirty="0">
                  <a:solidFill>
                    <a:srgbClr val="233837"/>
                  </a:solidFill>
                  <a:latin typeface="Segoe UI"/>
                </a:rPr>
                <a:t>https://www.codertectura.com/</a:t>
              </a:r>
              <a:r>
                <a:rPr lang="en-US" sz="2040" dirty="0">
                  <a:solidFill>
                    <a:srgbClr val="233837"/>
                  </a:solidFill>
                  <a:latin typeface="Segoe UI"/>
                </a:rPr>
                <a:t> 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E3DED3E-810C-D1A0-0EF2-6926B03485B4}"/>
              </a:ext>
            </a:extLst>
          </p:cNvPr>
          <p:cNvGrpSpPr/>
          <p:nvPr/>
        </p:nvGrpSpPr>
        <p:grpSpPr>
          <a:xfrm>
            <a:off x="5726089" y="5258037"/>
            <a:ext cx="8822855" cy="414353"/>
            <a:chOff x="7289509" y="5284139"/>
            <a:chExt cx="8650643" cy="406265"/>
          </a:xfrm>
        </p:grpSpPr>
        <p:pic>
          <p:nvPicPr>
            <p:cNvPr id="191" name="Graphic 190">
              <a:extLst>
                <a:ext uri="{FF2B5EF4-FFF2-40B4-BE49-F238E27FC236}">
                  <a16:creationId xmlns:a16="http://schemas.microsoft.com/office/drawing/2014/main" id="{1D8DD723-4BFB-EC51-041D-53376F370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89509" y="5347394"/>
              <a:ext cx="273600" cy="273600"/>
            </a:xfrm>
            <a:prstGeom prst="rect">
              <a:avLst/>
            </a:prstGeom>
          </p:spPr>
        </p:pic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CF655FE-0D8D-7694-45E7-AD2B01A07C36}"/>
                </a:ext>
              </a:extLst>
            </p:cNvPr>
            <p:cNvSpPr txBox="1"/>
            <p:nvPr/>
          </p:nvSpPr>
          <p:spPr>
            <a:xfrm>
              <a:off x="7582160" y="5284139"/>
              <a:ext cx="8357992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32597">
                <a:defRPr/>
              </a:pPr>
              <a:r>
                <a:rPr lang="en-US" sz="2040" dirty="0">
                  <a:solidFill>
                    <a:srgbClr val="233837"/>
                  </a:solidFill>
                  <a:latin typeface="Segoe UI"/>
                </a:rPr>
                <a:t>https://www.youtube.com/@codertectura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24FAA59E-4532-4CE1-4B68-FF94E9A2727C}"/>
              </a:ext>
            </a:extLst>
          </p:cNvPr>
          <p:cNvSpPr txBox="1"/>
          <p:nvPr/>
        </p:nvSpPr>
        <p:spPr>
          <a:xfrm>
            <a:off x="519946" y="3130500"/>
            <a:ext cx="4681520" cy="542399"/>
          </a:xfrm>
          <a:prstGeom prst="rect">
            <a:avLst/>
          </a:prstGeom>
          <a:noFill/>
        </p:spPr>
        <p:txBody>
          <a:bodyPr wrap="square" lIns="93260" tIns="46630" rIns="93260" bIns="46630" rtlCol="0" anchor="t">
            <a:spAutoFit/>
          </a:bodyPr>
          <a:lstStyle/>
          <a:p>
            <a:pPr defTabSz="932597">
              <a:defRPr/>
            </a:pPr>
            <a:r>
              <a:rPr lang="en-US" sz="2856" dirty="0">
                <a:solidFill>
                  <a:srgbClr val="233837"/>
                </a:solidFill>
                <a:latin typeface="Segoe UI Light"/>
              </a:rPr>
              <a:t>Rodrigo E. Liberoff V.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19153AE-9010-3FF4-1A7C-A67FA5A48680}"/>
              </a:ext>
            </a:extLst>
          </p:cNvPr>
          <p:cNvSpPr txBox="1"/>
          <p:nvPr/>
        </p:nvSpPr>
        <p:spPr>
          <a:xfrm>
            <a:off x="3148846" y="3759157"/>
            <a:ext cx="1305558" cy="398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97">
              <a:defRPr/>
            </a:pPr>
            <a:r>
              <a:rPr lang="en-US" sz="1938" dirty="0">
                <a:latin typeface="Segoe UI"/>
              </a:rPr>
              <a:t>@rliberoff</a:t>
            </a:r>
            <a:endParaRPr lang="es-ES" sz="1938" dirty="0">
              <a:latin typeface="Segoe UI"/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17A44E7-43DB-5741-D920-247F029C86D0}"/>
              </a:ext>
            </a:extLst>
          </p:cNvPr>
          <p:cNvGrpSpPr/>
          <p:nvPr/>
        </p:nvGrpSpPr>
        <p:grpSpPr>
          <a:xfrm>
            <a:off x="4979457" y="3759154"/>
            <a:ext cx="4737785" cy="390556"/>
            <a:chOff x="7546691" y="4099979"/>
            <a:chExt cx="4645309" cy="382933"/>
          </a:xfrm>
        </p:grpSpPr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A5851189-E095-27BF-B1D6-0ABDF11BC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6691" y="4112339"/>
              <a:ext cx="360000" cy="360000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DCC45E2B-B56E-E36F-EED7-C2E2FE231855}"/>
                </a:ext>
              </a:extLst>
            </p:cNvPr>
            <p:cNvSpPr txBox="1"/>
            <p:nvPr/>
          </p:nvSpPr>
          <p:spPr>
            <a:xfrm>
              <a:off x="7922134" y="4099979"/>
              <a:ext cx="4269866" cy="3829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32597">
                <a:defRPr/>
              </a:pPr>
              <a:r>
                <a:rPr lang="en-US" sz="1938" dirty="0">
                  <a:latin typeface="Segoe UI"/>
                </a:rPr>
                <a:t>https://www.linkedin.com/in/rliberoff/ </a:t>
              </a:r>
              <a:endParaRPr lang="es-ES" sz="1938" dirty="0">
                <a:latin typeface="Segoe UI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25A6BD2B-D27D-ABC3-6809-2A67F5C5C2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6784" y="894767"/>
            <a:ext cx="387715" cy="351875"/>
          </a:xfrm>
          <a:prstGeom prst="rect">
            <a:avLst/>
          </a:prstGeom>
        </p:spPr>
      </p:pic>
      <p:pic>
        <p:nvPicPr>
          <p:cNvPr id="199" name="Graphic 198">
            <a:extLst>
              <a:ext uri="{FF2B5EF4-FFF2-40B4-BE49-F238E27FC236}">
                <a16:creationId xmlns:a16="http://schemas.microsoft.com/office/drawing/2014/main" id="{7E645063-0E7E-18B9-C3A3-754058F728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86784" y="3779410"/>
            <a:ext cx="387715" cy="351875"/>
          </a:xfrm>
          <a:prstGeom prst="rect">
            <a:avLst/>
          </a:prstGeom>
        </p:spPr>
      </p:pic>
      <p:pic>
        <p:nvPicPr>
          <p:cNvPr id="200" name="Picture 17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1DA89C84-1186-5BBC-7C8C-A53209DAF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34" y="5194555"/>
            <a:ext cx="443102" cy="700720"/>
          </a:xfrm>
          <a:prstGeom prst="rect">
            <a:avLst/>
          </a:prstGeom>
        </p:spPr>
      </p:pic>
      <p:sp>
        <p:nvSpPr>
          <p:cNvPr id="201" name="CuadroTexto 8">
            <a:extLst>
              <a:ext uri="{FF2B5EF4-FFF2-40B4-BE49-F238E27FC236}">
                <a16:creationId xmlns:a16="http://schemas.microsoft.com/office/drawing/2014/main" id="{58AE25E4-A5DF-F418-2BF0-6A9216755CB5}"/>
              </a:ext>
            </a:extLst>
          </p:cNvPr>
          <p:cNvSpPr txBox="1"/>
          <p:nvPr/>
        </p:nvSpPr>
        <p:spPr>
          <a:xfrm>
            <a:off x="3703637" y="278202"/>
            <a:ext cx="7275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/>
            <a:r>
              <a:rPr lang="en-US" sz="1600" b="1" dirty="0">
                <a:solidFill>
                  <a:srgbClr val="23383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 at </a:t>
            </a:r>
            <a:r>
              <a:rPr lang="en-US" b="1" dirty="0">
                <a:solidFill>
                  <a:srgbClr val="377631"/>
                </a:solidFill>
                <a:latin typeface="Segoe UI Semibold"/>
                <a:ea typeface="Segoe UI Black"/>
                <a:cs typeface="Segoe UI Semibold"/>
              </a:rPr>
              <a:t>E</a:t>
            </a:r>
            <a:r>
              <a:rPr lang="en-US" b="1" dirty="0">
                <a:solidFill>
                  <a:srgbClr val="4AAC33"/>
                </a:solidFill>
                <a:latin typeface="Segoe UI Semibold"/>
                <a:ea typeface="Segoe UI Black"/>
                <a:cs typeface="Segoe UI Semibold"/>
              </a:rPr>
              <a:t>N</a:t>
            </a:r>
            <a:r>
              <a:rPr lang="en-US" b="1" dirty="0">
                <a:solidFill>
                  <a:srgbClr val="0FAE91"/>
                </a:solidFill>
                <a:latin typeface="Segoe UI Semibold"/>
                <a:ea typeface="Segoe UI Black"/>
                <a:cs typeface="Segoe UI Semibold"/>
              </a:rPr>
              <a:t>C</a:t>
            </a:r>
            <a:r>
              <a:rPr lang="en-US" b="1" dirty="0">
                <a:solidFill>
                  <a:srgbClr val="0EA5DF"/>
                </a:solidFill>
                <a:latin typeface="Segoe UI Semibold"/>
                <a:ea typeface="Segoe UI Black"/>
                <a:cs typeface="Segoe UI Semibold"/>
              </a:rPr>
              <a:t>A</a:t>
            </a:r>
            <a:r>
              <a:rPr lang="en-US" b="1" dirty="0">
                <a:solidFill>
                  <a:srgbClr val="444797"/>
                </a:solidFill>
                <a:latin typeface="Segoe UI Semibold"/>
                <a:ea typeface="Segoe UI Black"/>
                <a:cs typeface="Segoe UI Semibold"/>
              </a:rPr>
              <a:t>M</a:t>
            </a:r>
            <a:r>
              <a:rPr lang="en-US" b="1" dirty="0">
                <a:solidFill>
                  <a:srgbClr val="6A398E"/>
                </a:solidFill>
                <a:latin typeface="Segoe UI Semibold"/>
                <a:ea typeface="Segoe UI Black"/>
                <a:cs typeface="Segoe UI Semibold"/>
              </a:rPr>
              <a:t>I</a:t>
            </a:r>
            <a:r>
              <a:rPr lang="en-US" b="1" dirty="0">
                <a:solidFill>
                  <a:srgbClr val="9F3E8F"/>
                </a:solidFill>
                <a:latin typeface="Segoe UI Semibold"/>
                <a:ea typeface="Segoe UI Black"/>
                <a:cs typeface="Segoe UI Semibold"/>
              </a:rPr>
              <a:t>N</a:t>
            </a:r>
            <a:r>
              <a:rPr lang="en-US" b="1" dirty="0">
                <a:solidFill>
                  <a:srgbClr val="C01B37"/>
                </a:solidFill>
                <a:latin typeface="Segoe UI Semibold"/>
                <a:ea typeface="Segoe UI Black"/>
                <a:cs typeface="Segoe UI Semibold"/>
              </a:rPr>
              <a:t>A</a:t>
            </a:r>
            <a:endParaRPr lang="en-US" b="1" dirty="0">
              <a:solidFill>
                <a:prstClr val="black"/>
              </a:solidFill>
              <a:latin typeface="Segoe UI Semibold"/>
              <a:ea typeface="Segoe UI Black"/>
              <a:cs typeface="Segoe UI Semibold"/>
            </a:endParaRPr>
          </a:p>
        </p:txBody>
      </p:sp>
      <p:sp>
        <p:nvSpPr>
          <p:cNvPr id="202" name="CuadroTexto 31">
            <a:extLst>
              <a:ext uri="{FF2B5EF4-FFF2-40B4-BE49-F238E27FC236}">
                <a16:creationId xmlns:a16="http://schemas.microsoft.com/office/drawing/2014/main" id="{3266BB59-C698-C55A-CC3E-99A25C6E17D1}"/>
              </a:ext>
            </a:extLst>
          </p:cNvPr>
          <p:cNvSpPr txBox="1"/>
          <p:nvPr/>
        </p:nvSpPr>
        <p:spPr>
          <a:xfrm>
            <a:off x="3833329" y="3254547"/>
            <a:ext cx="7275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/>
            <a:r>
              <a:rPr lang="en-US" sz="1600" b="1" dirty="0">
                <a:solidFill>
                  <a:srgbClr val="23383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works at </a:t>
            </a:r>
            <a:r>
              <a:rPr lang="en-US" b="1" dirty="0">
                <a:solidFill>
                  <a:srgbClr val="377631"/>
                </a:solidFill>
                <a:latin typeface="Segoe UI Semibold"/>
                <a:ea typeface="Segoe UI Black"/>
                <a:cs typeface="Segoe UI Semibold"/>
              </a:rPr>
              <a:t>E</a:t>
            </a:r>
            <a:r>
              <a:rPr lang="en-US" b="1" dirty="0">
                <a:solidFill>
                  <a:srgbClr val="4AAC33"/>
                </a:solidFill>
                <a:latin typeface="Segoe UI Semibold"/>
                <a:ea typeface="Segoe UI Black"/>
                <a:cs typeface="Segoe UI Semibold"/>
              </a:rPr>
              <a:t>N</a:t>
            </a:r>
            <a:r>
              <a:rPr lang="en-US" b="1" dirty="0">
                <a:solidFill>
                  <a:srgbClr val="0FAE91"/>
                </a:solidFill>
                <a:latin typeface="Segoe UI Semibold"/>
                <a:ea typeface="Segoe UI Black"/>
                <a:cs typeface="Segoe UI Semibold"/>
              </a:rPr>
              <a:t>C</a:t>
            </a:r>
            <a:r>
              <a:rPr lang="en-US" b="1" dirty="0">
                <a:solidFill>
                  <a:srgbClr val="0EA5DF"/>
                </a:solidFill>
                <a:latin typeface="Segoe UI Semibold"/>
                <a:ea typeface="Segoe UI Black"/>
                <a:cs typeface="Segoe UI Semibold"/>
              </a:rPr>
              <a:t>A</a:t>
            </a:r>
            <a:r>
              <a:rPr lang="en-US" b="1" dirty="0">
                <a:solidFill>
                  <a:srgbClr val="444797"/>
                </a:solidFill>
                <a:latin typeface="Segoe UI Semibold"/>
                <a:ea typeface="Segoe UI Black"/>
                <a:cs typeface="Segoe UI Semibold"/>
              </a:rPr>
              <a:t>M</a:t>
            </a:r>
            <a:r>
              <a:rPr lang="en-US" b="1" dirty="0">
                <a:solidFill>
                  <a:srgbClr val="6A398E"/>
                </a:solidFill>
                <a:latin typeface="Segoe UI Semibold"/>
                <a:ea typeface="Segoe UI Black"/>
                <a:cs typeface="Segoe UI Semibold"/>
              </a:rPr>
              <a:t>I</a:t>
            </a:r>
            <a:r>
              <a:rPr lang="en-US" b="1" dirty="0">
                <a:solidFill>
                  <a:srgbClr val="9F3E8F"/>
                </a:solidFill>
                <a:latin typeface="Segoe UI Semibold"/>
                <a:ea typeface="Segoe UI Black"/>
                <a:cs typeface="Segoe UI Semibold"/>
              </a:rPr>
              <a:t>N</a:t>
            </a:r>
            <a:r>
              <a:rPr lang="en-US" b="1" dirty="0">
                <a:solidFill>
                  <a:srgbClr val="C01B37"/>
                </a:solidFill>
                <a:latin typeface="Segoe UI Semibold"/>
                <a:ea typeface="Segoe UI Black"/>
                <a:cs typeface="Segoe UI Semibold"/>
              </a:rPr>
              <a:t>A</a:t>
            </a:r>
            <a:endParaRPr lang="en-US" b="1" dirty="0">
              <a:solidFill>
                <a:prstClr val="black"/>
              </a:solidFill>
              <a:latin typeface="Segoe UI Semibold"/>
              <a:ea typeface="Segoe UI Black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5858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35463-6911-3496-A78F-5EF6E99F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70" y="611255"/>
            <a:ext cx="11964831" cy="507793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541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FAA18D4-59A8-F082-790E-308205F76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64" y="777356"/>
            <a:ext cx="3627620" cy="68738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Prepárate</a:t>
            </a:r>
            <a:r>
              <a:rPr lang="en-US" dirty="0"/>
              <a:t>...</a:t>
            </a:r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F5F59F-7B21-2D4F-0B79-AE3AEFE79204}"/>
              </a:ext>
            </a:extLst>
          </p:cNvPr>
          <p:cNvSpPr txBox="1">
            <a:spLocks/>
          </p:cNvSpPr>
          <p:nvPr/>
        </p:nvSpPr>
        <p:spPr>
          <a:xfrm>
            <a:off x="0" y="1363561"/>
            <a:ext cx="8094688" cy="6873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Host Grotesk" panose="020B0504030402000203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…que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llover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!</a:t>
            </a:r>
            <a:endParaRPr lang="es-E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B9B625F-782E-7103-D94E-BBA04E0AB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6296" y="80507"/>
            <a:ext cx="22098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D831A-91CE-0778-530C-64068E9650E6}"/>
              </a:ext>
            </a:extLst>
          </p:cNvPr>
          <p:cNvSpPr txBox="1"/>
          <p:nvPr/>
        </p:nvSpPr>
        <p:spPr>
          <a:xfrm>
            <a:off x="0" y="2290307"/>
            <a:ext cx="12436475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askaydiaCove NFM SemiBold" panose="02000009000000000000" pitchFamily="49" charset="0"/>
                <a:ea typeface="CaskaydiaCove NFM SemiBold" panose="02000009000000000000" pitchFamily="49" charset="0"/>
                <a:cs typeface="CaskaydiaCove NFM SemiBold" panose="02000009000000000000" pitchFamily="49" charset="0"/>
              </a:rPr>
              <a:t>/rliberoff/2025-microsoft-community-days-madrid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FD62A-F714-1AC6-0FAF-6955BA1E4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698" y="3207894"/>
            <a:ext cx="3121064" cy="3094111"/>
          </a:xfrm>
          <a:prstGeom prst="rect">
            <a:avLst/>
          </a:prstGeom>
          <a:ln w="76200"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35950-90A5-5803-4E40-7C1406BA9F42}"/>
              </a:ext>
            </a:extLst>
          </p:cNvPr>
          <p:cNvSpPr txBox="1"/>
          <p:nvPr/>
        </p:nvSpPr>
        <p:spPr>
          <a:xfrm>
            <a:off x="104931" y="3737529"/>
            <a:ext cx="724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¡</a:t>
            </a:r>
            <a:r>
              <a:rPr lang="en-US" sz="2800" i="1" dirty="0" err="1"/>
              <a:t>Recuerda</a:t>
            </a:r>
            <a:r>
              <a:rPr lang="en-US" sz="2800" i="1" dirty="0"/>
              <a:t> </a:t>
            </a:r>
            <a:r>
              <a:rPr lang="en-US" sz="2800" i="1" dirty="0" err="1"/>
              <a:t>darle</a:t>
            </a:r>
            <a:r>
              <a:rPr lang="en-US" sz="2800" i="1" dirty="0"/>
              <a:t> </a:t>
            </a:r>
            <a:r>
              <a:rPr lang="en-US" sz="2800" i="1" dirty="0" err="1"/>
              <a:t>una</a:t>
            </a:r>
            <a:r>
              <a:rPr lang="en-US" sz="2800" i="1" dirty="0"/>
              <a:t> </a:t>
            </a:r>
            <a:r>
              <a:rPr lang="en-US" sz="2800" dirty="0"/>
              <a:t>⭐ </a:t>
            </a:r>
            <a:r>
              <a:rPr lang="en-US" sz="2800" i="1" dirty="0"/>
              <a:t>es </a:t>
            </a:r>
            <a:r>
              <a:rPr lang="en-US" sz="2800" i="1" dirty="0" err="1"/>
              <a:t>ponerle</a:t>
            </a:r>
            <a:r>
              <a:rPr lang="en-US" sz="2800" i="1" dirty="0"/>
              <a:t> </a:t>
            </a:r>
            <a:r>
              <a:rPr lang="en-US" sz="2800" dirty="0"/>
              <a:t>💖</a:t>
            </a:r>
            <a:r>
              <a:rPr lang="en-US" sz="2800" i="1" dirty="0"/>
              <a:t>!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04828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224FD-CE3F-4D83-21C2-F3461C9D2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517FBC-34C7-1431-3994-88397535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7388"/>
          </a:xfrm>
        </p:spPr>
        <p:txBody>
          <a:bodyPr/>
          <a:lstStyle/>
          <a:p>
            <a:pPr algn="ctr"/>
            <a:r>
              <a:rPr lang="en-US" sz="3500" dirty="0"/>
              <a:t>¿Por </a:t>
            </a:r>
            <a:r>
              <a:rPr lang="en-US" sz="3500" dirty="0" err="1"/>
              <a:t>qué</a:t>
            </a:r>
            <a:r>
              <a:rPr lang="en-US" sz="3500" dirty="0"/>
              <a:t> </a:t>
            </a:r>
            <a:r>
              <a:rPr lang="en-US" sz="3500" dirty="0" err="1"/>
              <a:t>estan</a:t>
            </a:r>
            <a:r>
              <a:rPr lang="en-US" sz="3500" dirty="0"/>
              <a:t> </a:t>
            </a:r>
            <a:r>
              <a:rPr lang="en-US" sz="3500" dirty="0" err="1"/>
              <a:t>siendo</a:t>
            </a:r>
            <a:r>
              <a:rPr lang="en-US" sz="3500" dirty="0"/>
              <a:t> tan </a:t>
            </a:r>
            <a:r>
              <a:rPr lang="en-US" sz="3500" dirty="0" err="1"/>
              <a:t>relevantes</a:t>
            </a:r>
            <a:r>
              <a:rPr lang="en-US" sz="3500" dirty="0"/>
              <a:t> </a:t>
            </a:r>
            <a:r>
              <a:rPr lang="en-US" sz="3500" dirty="0" err="1"/>
              <a:t>los</a:t>
            </a:r>
            <a:r>
              <a:rPr lang="en-US" sz="3500" dirty="0"/>
              <a:t> </a:t>
            </a:r>
            <a:r>
              <a:rPr lang="en-US" sz="3500" dirty="0" err="1"/>
              <a:t>Agentes</a:t>
            </a:r>
            <a:r>
              <a:rPr lang="en-US" sz="3500" dirty="0"/>
              <a:t> de IA?</a:t>
            </a:r>
            <a:endParaRPr lang="es-ES" sz="3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12C20-74B3-487E-E518-C6EF58850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86" y="1014232"/>
            <a:ext cx="10380827" cy="4829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2B7638-0B67-D58F-9DF2-8981D634DFE3}"/>
              </a:ext>
            </a:extLst>
          </p:cNvPr>
          <p:cNvSpPr txBox="1"/>
          <p:nvPr/>
        </p:nvSpPr>
        <p:spPr>
          <a:xfrm>
            <a:off x="4852069" y="5674490"/>
            <a:ext cx="6611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/>
              <a:t>Fuente: Gartner – 5 de Marzo 2025 - </a:t>
            </a:r>
            <a:r>
              <a:rPr lang="en-US" sz="1600" dirty="0">
                <a:hlinkClick r:id="rId3"/>
              </a:rPr>
              <a:t>https://tinyurl.com/yc2smk6f</a:t>
            </a:r>
            <a:r>
              <a:rPr lang="en-US" sz="1600" dirty="0"/>
              <a:t>  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15413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C9C0C5-BD29-5C6C-C27E-6E9A8FA0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7388"/>
          </a:xfrm>
        </p:spPr>
        <p:txBody>
          <a:bodyPr/>
          <a:lstStyle/>
          <a:p>
            <a:pPr algn="ctr"/>
            <a:r>
              <a:rPr lang="en-US" sz="3500" dirty="0"/>
              <a:t>¿Por </a:t>
            </a:r>
            <a:r>
              <a:rPr lang="en-US" sz="3500" dirty="0" err="1"/>
              <a:t>qué</a:t>
            </a:r>
            <a:r>
              <a:rPr lang="en-US" sz="3500" dirty="0"/>
              <a:t> </a:t>
            </a:r>
            <a:r>
              <a:rPr lang="en-US" sz="3500" dirty="0" err="1"/>
              <a:t>estan</a:t>
            </a:r>
            <a:r>
              <a:rPr lang="en-US" sz="3500" dirty="0"/>
              <a:t> </a:t>
            </a:r>
            <a:r>
              <a:rPr lang="en-US" sz="3500" dirty="0" err="1"/>
              <a:t>siendo</a:t>
            </a:r>
            <a:r>
              <a:rPr lang="en-US" sz="3500" dirty="0"/>
              <a:t> tan </a:t>
            </a:r>
            <a:r>
              <a:rPr lang="en-US" sz="3500" dirty="0" err="1"/>
              <a:t>relevantes</a:t>
            </a:r>
            <a:r>
              <a:rPr lang="en-US" sz="3500" dirty="0"/>
              <a:t> </a:t>
            </a:r>
            <a:r>
              <a:rPr lang="en-US" sz="3500" dirty="0" err="1"/>
              <a:t>los</a:t>
            </a:r>
            <a:r>
              <a:rPr lang="en-US" sz="3500" dirty="0"/>
              <a:t> </a:t>
            </a:r>
            <a:r>
              <a:rPr lang="en-US" sz="3500" dirty="0" err="1"/>
              <a:t>Agentes</a:t>
            </a:r>
            <a:r>
              <a:rPr lang="en-US" sz="3500" dirty="0"/>
              <a:t> de IA?</a:t>
            </a:r>
            <a:endParaRPr lang="es-E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8C2B4-B3DF-FD03-7F67-F7E9208AFD11}"/>
              </a:ext>
            </a:extLst>
          </p:cNvPr>
          <p:cNvSpPr txBox="1"/>
          <p:nvPr/>
        </p:nvSpPr>
        <p:spPr>
          <a:xfrm>
            <a:off x="419100" y="1517640"/>
            <a:ext cx="1135380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i="0" dirty="0">
                <a:solidFill>
                  <a:srgbClr val="242424"/>
                </a:solidFill>
                <a:effectLst/>
              </a:rPr>
              <a:t>«</a:t>
            </a:r>
            <a:r>
              <a:rPr lang="en-US" sz="4400" i="1" dirty="0">
                <a:solidFill>
                  <a:srgbClr val="242424"/>
                </a:solidFill>
                <a:effectLst/>
              </a:rPr>
              <a:t>…I think, the notion that [SaaS] business applications exist, that’s probably where they’ll all collapse, right in the Agent era…</a:t>
            </a:r>
            <a:r>
              <a:rPr lang="en-US" sz="4400" i="0" dirty="0">
                <a:solidFill>
                  <a:srgbClr val="242424"/>
                </a:solidFill>
                <a:effectLst/>
              </a:rPr>
              <a:t>» </a:t>
            </a:r>
          </a:p>
          <a:p>
            <a:pPr algn="r"/>
            <a:endParaRPr lang="en-US" sz="3200" i="0" dirty="0">
              <a:solidFill>
                <a:srgbClr val="242424"/>
              </a:solidFill>
              <a:effectLst/>
            </a:endParaRPr>
          </a:p>
          <a:p>
            <a:pPr algn="r"/>
            <a:r>
              <a:rPr lang="en-US" sz="4800" i="0" dirty="0">
                <a:solidFill>
                  <a:srgbClr val="242424"/>
                </a:solidFill>
                <a:effectLst/>
              </a:rPr>
              <a:t>— Satya Nadella </a:t>
            </a:r>
            <a:r>
              <a:rPr lang="en-US" sz="2800" i="0" dirty="0">
                <a:solidFill>
                  <a:srgbClr val="242424"/>
                </a:solidFill>
                <a:effectLst/>
              </a:rPr>
              <a:t>CEO de Microsoft</a:t>
            </a:r>
            <a:endParaRPr lang="en-US" sz="4800" i="0" dirty="0">
              <a:solidFill>
                <a:srgbClr val="242424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BE0CFF-6253-60B2-28B0-74948961B661}"/>
              </a:ext>
            </a:extLst>
          </p:cNvPr>
          <p:cNvSpPr txBox="1"/>
          <p:nvPr/>
        </p:nvSpPr>
        <p:spPr>
          <a:xfrm>
            <a:off x="6405661" y="4764683"/>
            <a:ext cx="5367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sz="1600" dirty="0"/>
          </a:p>
          <a:p>
            <a:pPr algn="r"/>
            <a:endParaRPr lang="en-US" sz="1600" dirty="0"/>
          </a:p>
          <a:p>
            <a:pPr algn="r"/>
            <a:r>
              <a:rPr lang="en-US" sz="1600" dirty="0"/>
              <a:t>Fuente: </a:t>
            </a:r>
            <a:r>
              <a:rPr lang="en-US" sz="1600" dirty="0">
                <a:hlinkClick r:id="rId2"/>
              </a:rPr>
              <a:t>https://youtu.be/9NtsnzRFJ_o?t=2804</a:t>
            </a:r>
            <a:r>
              <a:rPr lang="en-US" sz="1600" dirty="0"/>
              <a:t> – 46:45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26231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B2A5-38AE-52F1-7F99-CE4E92CD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7388"/>
          </a:xfrm>
        </p:spPr>
        <p:txBody>
          <a:bodyPr/>
          <a:lstStyle/>
          <a:p>
            <a:pPr algn="ctr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entendemos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«Agentic AI»?</a:t>
            </a:r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648B99-7ECB-5240-0530-9D0834F497CB}"/>
              </a:ext>
            </a:extLst>
          </p:cNvPr>
          <p:cNvSpPr txBox="1"/>
          <p:nvPr/>
        </p:nvSpPr>
        <p:spPr>
          <a:xfrm>
            <a:off x="501650" y="1666439"/>
            <a:ext cx="11188700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700" b="1" dirty="0"/>
              <a:t>Es un paradigma arquitectónico</a:t>
            </a:r>
            <a:r>
              <a:rPr lang="es-ES" sz="2700" dirty="0"/>
              <a:t> que representa un cambio </a:t>
            </a:r>
            <a:r>
              <a:rPr lang="es-ES" sz="2700" b="1" dirty="0"/>
              <a:t>hacia sistemas y aplicaciones que son tanto reactivas como proactivas </a:t>
            </a:r>
            <a:r>
              <a:rPr lang="es-ES" sz="2700" dirty="0"/>
              <a:t>en su enfoque para resolver problemas o atender a reglas de negocio.</a:t>
            </a:r>
          </a:p>
          <a:p>
            <a:pPr algn="just"/>
            <a:endParaRPr lang="es-ES" sz="2700" dirty="0"/>
          </a:p>
          <a:p>
            <a:pPr algn="just"/>
            <a:r>
              <a:rPr lang="es-ES" sz="2700" dirty="0"/>
              <a:t>Al integrar múltiples modelos de IA, se pueden crear soluciones que aborden desafíos complejos del mundo real de manera más eficiente. </a:t>
            </a:r>
          </a:p>
          <a:p>
            <a:pPr algn="just"/>
            <a:endParaRPr lang="es-ES" sz="2700" dirty="0"/>
          </a:p>
          <a:p>
            <a:pPr algn="just"/>
            <a:r>
              <a:rPr lang="es-ES" sz="2700" dirty="0"/>
              <a:t>A estas implementaciones las conocemos como Agentes, y a su ecosistema y sinergias, como Arquitecturas </a:t>
            </a:r>
            <a:r>
              <a:rPr lang="es-ES" sz="2700" dirty="0" err="1"/>
              <a:t>Agénticas</a:t>
            </a:r>
            <a:r>
              <a:rPr lang="es-ES" sz="27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1432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E7C72C-BD7D-C874-ED97-FDA356C1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12699E2F-3C70-8C10-CB7C-9B18D8BB85F8}"/>
              </a:ext>
            </a:extLst>
          </p:cNvPr>
          <p:cNvSpPr/>
          <p:nvPr/>
        </p:nvSpPr>
        <p:spPr>
          <a:xfrm>
            <a:off x="0" y="6044483"/>
            <a:ext cx="12192000" cy="8309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002B096-E2ED-4D8E-C579-B88971444A58}"/>
              </a:ext>
            </a:extLst>
          </p:cNvPr>
          <p:cNvGrpSpPr/>
          <p:nvPr/>
        </p:nvGrpSpPr>
        <p:grpSpPr>
          <a:xfrm>
            <a:off x="473277" y="2173563"/>
            <a:ext cx="2272613" cy="865788"/>
            <a:chOff x="473277" y="2058026"/>
            <a:chExt cx="2272613" cy="86578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908247-8CCF-CB27-F51E-BEB1EF8FC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87665" y="2692982"/>
              <a:ext cx="697627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document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BEEF3D-DEFD-5110-AD30-E6E32C368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2064892" y="2692982"/>
              <a:ext cx="652743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summary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33D60BF-74FB-3661-67BC-D8622C3E7D77}"/>
                </a:ext>
              </a:extLst>
            </p:cNvPr>
            <p:cNvGrpSpPr/>
            <p:nvPr/>
          </p:nvGrpSpPr>
          <p:grpSpPr>
            <a:xfrm>
              <a:off x="473277" y="2058026"/>
              <a:ext cx="2272613" cy="731069"/>
              <a:chOff x="473277" y="1465918"/>
              <a:chExt cx="2272613" cy="731069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BC1F187A-2EDA-F835-5035-4451D1B9EF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73277" y="1465918"/>
                <a:ext cx="726404" cy="726404"/>
              </a:xfrm>
              <a:prstGeom prst="rect">
                <a:avLst/>
              </a:prstGeom>
              <a:effectLst/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6014BA48-CA17-02FF-1E80-1A3FAAD628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19486" y="1470583"/>
                <a:ext cx="726404" cy="726404"/>
              </a:xfrm>
              <a:prstGeom prst="rect">
                <a:avLst/>
              </a:prstGeom>
              <a:effectLst/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9BE50BD-B979-20EE-6F8F-3D77D04BF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8613" y="1845898"/>
                <a:ext cx="20954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59D332A-DFC2-FB29-6993-56D88434EC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5576" y="1854287"/>
                <a:ext cx="21437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11D14E5-F633-5CA9-0A34-611069C82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275064" y="1717877"/>
                <a:ext cx="670512" cy="263150"/>
              </a:xfrm>
              <a:prstGeom prst="roundRect">
                <a:avLst>
                  <a:gd name="adj" fmla="val 7380"/>
                </a:avLst>
              </a:prstGeom>
              <a:noFill/>
              <a:ln w="12700">
                <a:gradFill>
                  <a:gsLst>
                    <a:gs pos="10000">
                      <a:srgbClr val="8DC8E8"/>
                    </a:gs>
                    <a:gs pos="100000">
                      <a:srgbClr val="FFB3BB"/>
                    </a:gs>
                  </a:gsLst>
                  <a:lin ang="2700000" scaled="0"/>
                </a:gra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+mn-cs"/>
                  </a:rPr>
                  <a:t>LLM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A40C8A-BA08-05C3-F332-E53D650AA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1348974" y="1961490"/>
                <a:ext cx="564578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rPr>
                  <a:t>prompt</a:t>
                </a: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2E523E7-24E2-2C0A-931A-C88B2B1E2C65}"/>
              </a:ext>
            </a:extLst>
          </p:cNvPr>
          <p:cNvSpPr txBox="1"/>
          <p:nvPr/>
        </p:nvSpPr>
        <p:spPr>
          <a:xfrm>
            <a:off x="207603" y="4248679"/>
            <a:ext cx="2967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No Tools – No Agents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Tarea única y bien delimitada</a:t>
            </a:r>
            <a:endParaRPr kumimoji="0" lang="en-US" sz="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Ej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.: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Resumir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un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texto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29320F1-70DD-4094-FF6B-925EAD90D981}"/>
              </a:ext>
            </a:extLst>
          </p:cNvPr>
          <p:cNvGrpSpPr/>
          <p:nvPr/>
        </p:nvGrpSpPr>
        <p:grpSpPr>
          <a:xfrm>
            <a:off x="3265884" y="1824667"/>
            <a:ext cx="3672632" cy="1563581"/>
            <a:chOff x="3265884" y="1214938"/>
            <a:chExt cx="3672632" cy="156358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7AB9948-6890-3E5C-61A4-9B33CFA1C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34315" y="1488670"/>
              <a:ext cx="811078" cy="263150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LLM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8FAA0C3-8D8A-6B68-41A4-5E5C73A9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65884" y="1214938"/>
              <a:ext cx="705394" cy="705394"/>
            </a:xfrm>
            <a:prstGeom prst="rect">
              <a:avLst/>
            </a:prstGeom>
            <a:effectLst/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6315E44-E8D4-718D-B040-437264157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96912" y="1262955"/>
              <a:ext cx="741604" cy="741604"/>
            </a:xfrm>
            <a:prstGeom prst="rect">
              <a:avLst/>
            </a:prstGeom>
            <a:effectLst/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26B9BA-32F1-5607-6D31-8CFC2B0EE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3842404" y="1620245"/>
              <a:ext cx="315066" cy="10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CB9E97D-DB11-908F-0990-C478F0284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045393" y="1620245"/>
              <a:ext cx="2793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448C6FF-7F62-3C61-50F0-3FFFC09D8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666" y="1749848"/>
              <a:ext cx="0" cy="3409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5F63C5-42E7-79A4-7DA0-8A2FEABFA1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292185" y="1898933"/>
              <a:ext cx="548548" cy="230832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answer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C21313-6A82-BA2E-CDC4-A18C66180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3278685" y="1838999"/>
              <a:ext cx="622286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question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E157B57-1C8C-1859-32F3-128A82CDA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65987" y="2115911"/>
              <a:ext cx="811080" cy="263150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Search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9E5D8B8-C02A-F298-B27E-F7D49370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448715" y="1752908"/>
              <a:ext cx="0" cy="3511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95020715-2841-0439-70C9-25BAC1436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157470" y="1489758"/>
              <a:ext cx="811079" cy="263150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41AF5F-8558-F723-C6B7-29875D0B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982933" y="1621333"/>
              <a:ext cx="24016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7B830C-70E8-D8CC-FADA-89C5C7D38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641978" y="1821925"/>
              <a:ext cx="407484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0AAD75-3C9D-EC34-D37A-E9D586434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030776" y="1813084"/>
              <a:ext cx="474810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query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0FB83C-7F4C-0364-B784-6DB58049A473}"/>
                </a:ext>
              </a:extLst>
            </p:cNvPr>
            <p:cNvSpPr txBox="1"/>
            <p:nvPr/>
          </p:nvSpPr>
          <p:spPr>
            <a:xfrm>
              <a:off x="5362436" y="1721579"/>
              <a:ext cx="564578" cy="507831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prompt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+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data</a:t>
              </a: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3B2460E-5F4E-AF22-F8D7-2781DC5F7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30087" y="2366628"/>
              <a:ext cx="411891" cy="411891"/>
            </a:xfrm>
            <a:prstGeom prst="rect">
              <a:avLst/>
            </a:prstGeom>
            <a:effectLst/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383211-E797-E35C-8CD3-6B25AB86D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4546816" y="2441421"/>
              <a:ext cx="429926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docs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19ADB69-48AE-61F9-1B6D-584144F7EDC6}"/>
              </a:ext>
            </a:extLst>
          </p:cNvPr>
          <p:cNvSpPr txBox="1"/>
          <p:nvPr/>
        </p:nvSpPr>
        <p:spPr>
          <a:xfrm>
            <a:off x="3237443" y="4248679"/>
            <a:ext cx="3758948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Single Agent</a:t>
            </a:r>
          </a:p>
          <a:p>
            <a:pPr lvl="0">
              <a:defRPr/>
            </a:pP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Tarea </a:t>
            </a:r>
            <a:r>
              <a:rPr lang="en-US" sz="16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iterativa</a:t>
            </a: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con </a:t>
            </a:r>
            <a:b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alcance</a:t>
            </a: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claramente</a:t>
            </a: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definido</a:t>
            </a: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- RAG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lvl="0">
              <a:defRPr/>
            </a:pPr>
            <a:r>
              <a:rPr lang="es-ES" sz="1400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Ej.: Proporcionar una respuesta con evidencia de respaldo a una pregunta compleja.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CB06DEA-1041-F709-0585-29DBF51E3EC5}"/>
              </a:ext>
            </a:extLst>
          </p:cNvPr>
          <p:cNvGrpSpPr/>
          <p:nvPr/>
        </p:nvGrpSpPr>
        <p:grpSpPr>
          <a:xfrm>
            <a:off x="7268996" y="1230127"/>
            <a:ext cx="4343985" cy="2752660"/>
            <a:chOff x="7268996" y="638019"/>
            <a:chExt cx="4343985" cy="2752660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876C0A6-D781-7B8F-2770-E31B82284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9707" y="930967"/>
              <a:ext cx="705394" cy="705394"/>
            </a:xfrm>
            <a:prstGeom prst="rect">
              <a:avLst/>
            </a:prstGeom>
            <a:effectLst/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FD0F729-6AA8-60C2-2F1D-B45A6FB3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321332" y="1434251"/>
              <a:ext cx="2793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5C1AB6F-6669-1288-CE62-4E12050AE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37976" y="2313175"/>
              <a:ext cx="0" cy="3409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23D246-4C42-3A60-B286-2B4538EAF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437972" y="1578185"/>
              <a:ext cx="835485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conversation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9D614988-379E-3EBA-0E36-75DC76920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503854" y="2995214"/>
              <a:ext cx="395465" cy="395465"/>
            </a:xfrm>
            <a:prstGeom prst="rect">
              <a:avLst/>
            </a:prstGeom>
            <a:effectLst/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A42A574-D54B-F710-A50E-365BFF15D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420563" y="2673895"/>
              <a:ext cx="811080" cy="31522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Search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CBDA18E-2EBD-F42C-2885-2D1B89B33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801865" y="2316235"/>
              <a:ext cx="0" cy="3511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20886B6-BA15-1D8A-8D9C-E09B41D4E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411329" y="1945439"/>
              <a:ext cx="842691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Retrieval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9EDCD8-52B7-58CE-84C6-422BE381F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878288" y="2385252"/>
              <a:ext cx="407484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AEEBA2-D79D-FA8B-2068-DBF2894C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383926" y="2376411"/>
              <a:ext cx="474810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query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3C37FAE-F8DB-8F86-A136-473AC022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344517" y="1248260"/>
              <a:ext cx="976816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User Proxy Agent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977C8D5-3766-676A-2F78-AD571D032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00672" y="1248260"/>
              <a:ext cx="1030077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Coordinator</a:t>
              </a:r>
              <a:b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</a:b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7BE224F-C176-8D5B-9E7A-6AADEB922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052630" y="1434251"/>
              <a:ext cx="2793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28D6B53D-4051-5615-02E9-EBE5E1365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84394" y="2559840"/>
              <a:ext cx="347204" cy="347204"/>
            </a:xfrm>
            <a:prstGeom prst="rect">
              <a:avLst/>
            </a:prstGeom>
            <a:effectLst/>
          </p:spPr>
        </p:pic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AEB3287-C7B7-5AB3-C4B2-1776667C3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9322" y="1953483"/>
              <a:ext cx="861483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Analytics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ACBD3E3-8C5E-16DB-1DAF-CB2F07925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4" idx="0"/>
              <a:endCxn id="45" idx="2"/>
            </p:cNvCxnSpPr>
            <p:nvPr/>
          </p:nvCxnSpPr>
          <p:spPr>
            <a:xfrm flipV="1">
              <a:off x="9957996" y="2327950"/>
              <a:ext cx="2068" cy="2318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70B3BE-6DA4-36D6-B685-333FB0E1E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904835" y="2363746"/>
              <a:ext cx="407484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FF08C50-6813-30DE-6528-3501A7FE2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681184" y="1953263"/>
              <a:ext cx="757640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Coding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6D68FA2-593C-9BFB-4B5F-FB2F3A5C7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0700397" y="2531143"/>
              <a:ext cx="757639" cy="694386"/>
              <a:chOff x="6030007" y="5666150"/>
              <a:chExt cx="757639" cy="694386"/>
            </a:xfrm>
            <a:effectLst/>
          </p:grpSpPr>
          <p:pic>
            <p:nvPicPr>
              <p:cNvPr id="50" name="Graphic 49" descr="Box outline">
                <a:extLst>
                  <a:ext uri="{FF2B5EF4-FFF2-40B4-BE49-F238E27FC236}">
                    <a16:creationId xmlns:a16="http://schemas.microsoft.com/office/drawing/2014/main" id="{76F5ADDF-202D-AFB0-D215-B6A7ACF30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6110712" y="5666150"/>
                <a:ext cx="548787" cy="548787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1B2617-9033-D4E9-9AC5-0FA34C4C28E3}"/>
                  </a:ext>
                </a:extLst>
              </p:cNvPr>
              <p:cNvSpPr txBox="1"/>
              <p:nvPr/>
            </p:nvSpPr>
            <p:spPr>
              <a:xfrm>
                <a:off x="6030007" y="6129704"/>
                <a:ext cx="75763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"/>
                    <a:ea typeface="+mn-ea"/>
                    <a:cs typeface="+mn-cs"/>
                  </a:rPr>
                  <a:t>docker</a:t>
                </a:r>
              </a:p>
            </p:txBody>
          </p: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763D1FA-A2DC-4117-DEB6-6970ADB0D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8" idx="2"/>
              <a:endCxn id="50" idx="0"/>
            </p:cNvCxnSpPr>
            <p:nvPr/>
          </p:nvCxnSpPr>
          <p:spPr>
            <a:xfrm flipH="1">
              <a:off x="11055496" y="2327730"/>
              <a:ext cx="4508" cy="20341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F787040-9DF8-1033-FAD2-4C1EA2806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38" idx="0"/>
              <a:endCxn id="42" idx="2"/>
            </p:cNvCxnSpPr>
            <p:nvPr/>
          </p:nvCxnSpPr>
          <p:spPr>
            <a:xfrm flipV="1">
              <a:off x="8832675" y="1622727"/>
              <a:ext cx="1283036" cy="32271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76668A6-C9BB-18B4-0B8E-A610C481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9960064" y="1622727"/>
              <a:ext cx="365236" cy="33075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C70343F-1EC9-BC45-76FE-8E65B898EA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8" idx="0"/>
            </p:cNvCxnSpPr>
            <p:nvPr/>
          </p:nvCxnSpPr>
          <p:spPr>
            <a:xfrm flipH="1" flipV="1">
              <a:off x="10491029" y="1649893"/>
              <a:ext cx="568975" cy="3033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7AE1C5-F51C-20DB-2A38-E976FD4CC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610760" y="2869160"/>
              <a:ext cx="705642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databases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9409314-E87C-C461-0652-321ACC690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832763" y="3070817"/>
              <a:ext cx="429926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docs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43419FBE-107C-5BF6-FBF3-5A715264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657627" y="638019"/>
              <a:ext cx="913231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   Memory</a:t>
              </a:r>
            </a:p>
          </p:txBody>
        </p:sp>
        <p:pic>
          <p:nvPicPr>
            <p:cNvPr id="59" name="Picture 8">
              <a:extLst>
                <a:ext uri="{FF2B5EF4-FFF2-40B4-BE49-F238E27FC236}">
                  <a16:creationId xmlns:a16="http://schemas.microsoft.com/office/drawing/2014/main" id="{5D46855C-21A6-AC7A-4E3C-2E9099651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97000"/>
                      </a14:imgEffect>
                      <a14:imgEffect>
                        <a14:brightnessContrast bright="-100000" contrast="-1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9397" y="685035"/>
              <a:ext cx="276336" cy="276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E209CE5-22C5-8035-89B2-0C0442567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2" idx="0"/>
              <a:endCxn id="58" idx="2"/>
            </p:cNvCxnSpPr>
            <p:nvPr/>
          </p:nvCxnSpPr>
          <p:spPr>
            <a:xfrm flipH="1" flipV="1">
              <a:off x="10114243" y="1012486"/>
              <a:ext cx="1468" cy="23577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DF71AB0-9922-6FA1-15F9-363B7D45D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064048" y="995306"/>
              <a:ext cx="946093" cy="230832"/>
            </a:xfrm>
            <a:prstGeom prst="rect">
              <a:avLst/>
            </a:prstGeom>
            <a:noFill/>
            <a:effectLst/>
          </p:spPr>
          <p:txBody>
            <a:bodyPr wrap="none" lIns="9144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history of work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Sans Text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889DED8D-6BA6-1348-3D79-D86542B45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458036" y="1950518"/>
              <a:ext cx="154945" cy="382511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wordArtVert" wrap="square" lIns="0" tIns="0" rIns="4572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SLM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FF8FDFDE-0A71-D7E7-1CF9-CBD7EBBB7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03278" y="1953483"/>
              <a:ext cx="156085" cy="37787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wordArtVert" wrap="square" lIns="0" tIns="0" rIns="4572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SLM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62AB207-03BB-C32B-CB70-62F0082BE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66419" y="1944775"/>
              <a:ext cx="156085" cy="37787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wordArtVert" wrap="square" lIns="0" tIns="0" rIns="4572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LLM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B1D8406E-DD50-CD91-DF61-29E6FB960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650623" y="1248522"/>
              <a:ext cx="153503" cy="37420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wordArtVert" wrap="square" lIns="0" tIns="0" rIns="4572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LLM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D961B993-3076-A558-B0D0-1BB50F3F3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82932" y="2667004"/>
              <a:ext cx="852181" cy="322449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Web Service</a:t>
              </a: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F5B94FA-4B14-41CB-913C-221008322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268996" y="1938708"/>
              <a:ext cx="861483" cy="374467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Service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Agent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50F5D84-51A8-17D3-4926-0BEB633F6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4817" y="2312759"/>
              <a:ext cx="0" cy="3409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47CCB71-DFF0-B97B-CEF6-0AF90C47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689186" y="2315819"/>
              <a:ext cx="0" cy="3511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CE4988B-F9D7-F7DA-C0CE-F051EBBC6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741553" y="2379040"/>
              <a:ext cx="527709" cy="2308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A1AAF4-0ED4-F9C1-BFE6-DA8DA1028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7289752" y="2363746"/>
              <a:ext cx="449162" cy="2308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input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0954158-FAA4-189D-C630-0B6139C0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67" idx="0"/>
            </p:cNvCxnSpPr>
            <p:nvPr/>
          </p:nvCxnSpPr>
          <p:spPr>
            <a:xfrm flipV="1">
              <a:off x="7699738" y="1636163"/>
              <a:ext cx="1951183" cy="30254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38C7CBEE-A190-40D8-4723-C6291E300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49202" y="1934147"/>
              <a:ext cx="156085" cy="377875"/>
            </a:xfrm>
            <a:prstGeom prst="roundRect">
              <a:avLst>
                <a:gd name="adj" fmla="val 7380"/>
              </a:avLst>
            </a:prstGeom>
            <a:noFill/>
            <a:ln w="12700">
              <a:gradFill>
                <a:gsLst>
                  <a:gs pos="10000">
                    <a:srgbClr val="8DC8E8"/>
                  </a:gs>
                  <a:gs pos="100000">
                    <a:srgbClr val="FFB3BB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wordArtVert" wrap="square" lIns="0" tIns="0" rIns="4572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+mn-cs"/>
                </a:rPr>
                <a:t>LLM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35DB01C-57C0-201B-6000-FD51FAF04B65}"/>
              </a:ext>
            </a:extLst>
          </p:cNvPr>
          <p:cNvSpPr txBox="1"/>
          <p:nvPr/>
        </p:nvSpPr>
        <p:spPr>
          <a:xfrm>
            <a:off x="7058428" y="4248679"/>
            <a:ext cx="4848762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73262F"/>
                    </a:gs>
                    <a:gs pos="80000">
                      <a:srgbClr val="2A446F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Multi-agent Systems</a:t>
            </a:r>
          </a:p>
          <a:p>
            <a:pPr lvl="0">
              <a:defRPr/>
            </a:pPr>
            <a:r>
              <a:rPr lang="es-E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Caso de uso complejo de amplio alcance que requiere diversas habilidades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(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skills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,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16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plugins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lvl="0">
              <a:defRPr/>
            </a:pPr>
            <a:r>
              <a:rPr lang="en-US" sz="1400" i="1" dirty="0" err="1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Ej</a:t>
            </a:r>
            <a:r>
              <a:rPr lang="en-US" sz="1400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: </a:t>
            </a:r>
            <a:r>
              <a:rPr lang="es-ES" sz="1400" i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Proponer 2 campañas de marketing para Instagram, con recursos visuales, que aprovechen las 2 principales tendencias más recientes en nuestras ventas para España del último trimestre, para aumentar la base de usuarios de nuestra lista de correo prediciendo el impacto de cada campaña.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F173C152-9C3D-C7C1-52D4-C120A6285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87388"/>
          </a:xfrm>
        </p:spPr>
        <p:txBody>
          <a:bodyPr/>
          <a:lstStyle/>
          <a:p>
            <a:pPr algn="ctr"/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entendemos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«Agentic AI»?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1091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theme/theme1.xml><?xml version="1.0" encoding="utf-8"?>
<a:theme xmlns:a="http://schemas.openxmlformats.org/drawingml/2006/main" name="Tema de Office">
  <a:themeElements>
    <a:clrScheme name="Personalizado 2">
      <a:dk1>
        <a:srgbClr val="233837"/>
      </a:dk1>
      <a:lt1>
        <a:srgbClr val="DBD5FB"/>
      </a:lt1>
      <a:dk2>
        <a:srgbClr val="13131C"/>
      </a:dk2>
      <a:lt2>
        <a:srgbClr val="FFFFFF"/>
      </a:lt2>
      <a:accent1>
        <a:srgbClr val="F1F4D9"/>
      </a:accent1>
      <a:accent2>
        <a:srgbClr val="233837"/>
      </a:accent2>
      <a:accent3>
        <a:srgbClr val="DBD5FB"/>
      </a:accent3>
      <a:accent4>
        <a:srgbClr val="FD7833"/>
      </a:accent4>
      <a:accent5>
        <a:srgbClr val="F1F4D9"/>
      </a:accent5>
      <a:accent6>
        <a:srgbClr val="13131C"/>
      </a:accent6>
      <a:hlink>
        <a:srgbClr val="4A7674"/>
      </a:hlink>
      <a:folHlink>
        <a:srgbClr val="4A7674"/>
      </a:folHlink>
    </a:clrScheme>
    <a:fontScheme name="Eventekki">
      <a:majorFont>
        <a:latin typeface="Host Grotesk"/>
        <a:ea typeface=""/>
        <a:cs typeface=""/>
      </a:majorFont>
      <a:minorFont>
        <a:latin typeface="Host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Build 16:9 Template Light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ppt/theme/theme3.xml><?xml version="1.0" encoding="utf-8"?>
<a:theme xmlns:a="http://schemas.openxmlformats.org/drawingml/2006/main" name="1_Tema de Office">
  <a:themeElements>
    <a:clrScheme name="Personalizado 2">
      <a:dk1>
        <a:srgbClr val="233837"/>
      </a:dk1>
      <a:lt1>
        <a:srgbClr val="DBD5FB"/>
      </a:lt1>
      <a:dk2>
        <a:srgbClr val="13131C"/>
      </a:dk2>
      <a:lt2>
        <a:srgbClr val="FFFFFF"/>
      </a:lt2>
      <a:accent1>
        <a:srgbClr val="F1F4D9"/>
      </a:accent1>
      <a:accent2>
        <a:srgbClr val="233837"/>
      </a:accent2>
      <a:accent3>
        <a:srgbClr val="DBD5FB"/>
      </a:accent3>
      <a:accent4>
        <a:srgbClr val="FD7833"/>
      </a:accent4>
      <a:accent5>
        <a:srgbClr val="F1F4D9"/>
      </a:accent5>
      <a:accent6>
        <a:srgbClr val="13131C"/>
      </a:accent6>
      <a:hlink>
        <a:srgbClr val="4A7674"/>
      </a:hlink>
      <a:folHlink>
        <a:srgbClr val="4A7674"/>
      </a:folHlink>
    </a:clrScheme>
    <a:fontScheme name="Eventekki">
      <a:majorFont>
        <a:latin typeface="Host Grotesk"/>
        <a:ea typeface=""/>
        <a:cs typeface=""/>
      </a:majorFont>
      <a:minorFont>
        <a:latin typeface="Host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9757947-2ca9-4550-a59a-698aba3d5fee">
      <Terms xmlns="http://schemas.microsoft.com/office/infopath/2007/PartnerControls"/>
    </lcf76f155ced4ddcb4097134ff3c332f>
    <TaxCatchAll xmlns="c7a2d912-66c3-430f-9e75-f1cd16c865f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4F04A68C506AE468DA7C0D22AE47ABC" ma:contentTypeVersion="11" ma:contentTypeDescription="Crear nuevo documento." ma:contentTypeScope="" ma:versionID="1144ad8410a4b33fc311074d9bb6d230">
  <xsd:schema xmlns:xsd="http://www.w3.org/2001/XMLSchema" xmlns:xs="http://www.w3.org/2001/XMLSchema" xmlns:p="http://schemas.microsoft.com/office/2006/metadata/properties" xmlns:ns2="19757947-2ca9-4550-a59a-698aba3d5fee" xmlns:ns3="c7a2d912-66c3-430f-9e75-f1cd16c865fb" targetNamespace="http://schemas.microsoft.com/office/2006/metadata/properties" ma:root="true" ma:fieldsID="f0190ccb1d61f4e4ebecc0f74ab67c15" ns2:_="" ns3:_="">
    <xsd:import namespace="19757947-2ca9-4550-a59a-698aba3d5fee"/>
    <xsd:import namespace="c7a2d912-66c3-430f-9e75-f1cd16c865fb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757947-2ca9-4550-a59a-698aba3d5fe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c19203e9-128f-4834-9159-62ab5844a2f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a2d912-66c3-430f-9e75-f1cd16c865fb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1102567-4f8e-4733-9fcf-58505f4deab8}" ma:internalName="TaxCatchAll" ma:showField="CatchAllData" ma:web="c7a2d912-66c3-430f-9e75-f1cd16c865f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3DC200-F27A-44FD-9238-B15D93E06615}">
  <ds:schemaRefs>
    <ds:schemaRef ds:uri="http://schemas.microsoft.com/office/2006/metadata/properties"/>
    <ds:schemaRef ds:uri="http://schemas.microsoft.com/office/infopath/2007/PartnerControls"/>
    <ds:schemaRef ds:uri="e09a64ec-699c-4cb2-a249-1900feec8312"/>
    <ds:schemaRef ds:uri="c0173813-2f17-4643-8582-f605fd520cc3"/>
    <ds:schemaRef ds:uri="19757947-2ca9-4550-a59a-698aba3d5fee"/>
    <ds:schemaRef ds:uri="c7a2d912-66c3-430f-9e75-f1cd16c865fb"/>
  </ds:schemaRefs>
</ds:datastoreItem>
</file>

<file path=customXml/itemProps2.xml><?xml version="1.0" encoding="utf-8"?>
<ds:datastoreItem xmlns:ds="http://schemas.openxmlformats.org/officeDocument/2006/customXml" ds:itemID="{29C587F1-C92E-485A-AE08-7EEEE8604D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757947-2ca9-4550-a59a-698aba3d5fee"/>
    <ds:schemaRef ds:uri="c7a2d912-66c3-430f-9e75-f1cd16c865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8B6B76-0EB1-4EEE-831C-BEF88D9329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3124</TotalTime>
  <Words>1044</Words>
  <Application>Microsoft Office PowerPoint</Application>
  <PresentationFormat>Widescreen</PresentationFormat>
  <Paragraphs>258</Paragraphs>
  <Slides>20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40" baseType="lpstr">
      <vt:lpstr>Wingdings</vt:lpstr>
      <vt:lpstr>Calibri</vt:lpstr>
      <vt:lpstr>Segoe UI</vt:lpstr>
      <vt:lpstr>Consolas</vt:lpstr>
      <vt:lpstr>Segoe UI Variable Display Semibold</vt:lpstr>
      <vt:lpstr>Segoe Sans Text</vt:lpstr>
      <vt:lpstr>Aptos</vt:lpstr>
      <vt:lpstr>Segoe UI Semilight</vt:lpstr>
      <vt:lpstr>Segoe UI Light</vt:lpstr>
      <vt:lpstr>Arial</vt:lpstr>
      <vt:lpstr>Segoe UI Variable Display Semib</vt:lpstr>
      <vt:lpstr>Segoe UI Semibold (Headings)</vt:lpstr>
      <vt:lpstr>Segoe Sans Display Semibold</vt:lpstr>
      <vt:lpstr>Host Grotesk</vt:lpstr>
      <vt:lpstr>Segoe UI Semibold</vt:lpstr>
      <vt:lpstr>Comic Sans MS</vt:lpstr>
      <vt:lpstr>CaskaydiaCove NFM SemiBold</vt:lpstr>
      <vt:lpstr>Tema de Office</vt:lpstr>
      <vt:lpstr>Microsoft Build 16:9 Template Light</vt:lpstr>
      <vt:lpstr>1_Tema de Office</vt:lpstr>
      <vt:lpstr>Agentes Autónomos con Copilot Agent Plugins y Semantic Kernel</vt:lpstr>
      <vt:lpstr>PowerPoint Presentation</vt:lpstr>
      <vt:lpstr>PowerPoint Presentation</vt:lpstr>
      <vt:lpstr>PowerPoint Presentation</vt:lpstr>
      <vt:lpstr>Prepárate...</vt:lpstr>
      <vt:lpstr>¿Por qué estan siendo tan relevantes los Agentes de IA?</vt:lpstr>
      <vt:lpstr>¿Por qué estan siendo tan relevantes los Agentes de IA?</vt:lpstr>
      <vt:lpstr>¿Qué entendemos por «Agentic AI»?</vt:lpstr>
      <vt:lpstr>¿Qué entendemos por «Agentic AI»?</vt:lpstr>
      <vt:lpstr>El camino de la agentificación</vt:lpstr>
      <vt:lpstr>Escenarios de Agentificación</vt:lpstr>
      <vt:lpstr>¿Qué son los Copilot Agent Plugins (CAPs)?</vt:lpstr>
      <vt:lpstr>¿Cómo construyes un Copilot Agent Plugins (CAPs)?</vt:lpstr>
      <vt:lpstr>¿Por qué quieres usar CAPs con Semantic Kernel?</vt:lpstr>
      <vt:lpstr>¿Por qué quieres usar Semantic Kernel con CAPs?</vt:lpstr>
      <vt:lpstr>¿Qué nos ofrece Semantic Kernel?</vt:lpstr>
      <vt:lpstr>¿Qué nos ofrece Semantic Kernel?</vt:lpstr>
      <vt:lpstr>LangGraph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Tabera</dc:creator>
  <cp:lastModifiedBy>Rodrigo Liberoff Vázquez</cp:lastModifiedBy>
  <cp:revision>38</cp:revision>
  <dcterms:created xsi:type="dcterms:W3CDTF">2025-03-11T12:29:25Z</dcterms:created>
  <dcterms:modified xsi:type="dcterms:W3CDTF">2025-05-28T11:24:23Z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0x010100C4F04A68C506AE468DA7C0D22AE47ABC</vt:lpwstr>
  </property>
  <property fmtid="{D5CDD505-2E9C-101B-9397-08002B2CF9AE}" pid="3" name="MediaServiceImageTags">
    <vt:lpwstr/>
  </property>
</Properties>
</file>